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media/image49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4"/>
    <p:sldMasterId id="2147483709" r:id="rId5"/>
    <p:sldMasterId id="2147483714" r:id="rId6"/>
    <p:sldMasterId id="2147483732" r:id="rId7"/>
  </p:sldMasterIdLst>
  <p:notesMasterIdLst>
    <p:notesMasterId r:id="rId31"/>
  </p:notesMasterIdLst>
  <p:sldIdLst>
    <p:sldId id="282" r:id="rId8"/>
    <p:sldId id="1136" r:id="rId9"/>
    <p:sldId id="1152" r:id="rId10"/>
    <p:sldId id="1138" r:id="rId11"/>
    <p:sldId id="1141" r:id="rId12"/>
    <p:sldId id="398" r:id="rId13"/>
    <p:sldId id="1181" r:id="rId14"/>
    <p:sldId id="395" r:id="rId15"/>
    <p:sldId id="400" r:id="rId16"/>
    <p:sldId id="1178" r:id="rId17"/>
    <p:sldId id="402" r:id="rId18"/>
    <p:sldId id="1179" r:id="rId19"/>
    <p:sldId id="1180" r:id="rId20"/>
    <p:sldId id="1155" r:id="rId21"/>
    <p:sldId id="1182" r:id="rId22"/>
    <p:sldId id="1184" r:id="rId23"/>
    <p:sldId id="1183" r:id="rId24"/>
    <p:sldId id="1185" r:id="rId25"/>
    <p:sldId id="1186" r:id="rId26"/>
    <p:sldId id="369" r:id="rId27"/>
    <p:sldId id="370" r:id="rId28"/>
    <p:sldId id="1187" r:id="rId29"/>
    <p:sldId id="349" r:id="rId30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108B"/>
    <a:srgbClr val="CE108B"/>
    <a:srgbClr val="D40E8C"/>
    <a:srgbClr val="582873"/>
    <a:srgbClr val="7D726D"/>
    <a:srgbClr val="863887"/>
    <a:srgbClr val="B01C87"/>
    <a:srgbClr val="714888"/>
    <a:srgbClr val="A12587"/>
    <a:srgbClr val="B719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47001E-CDAA-41CD-8B93-E6E475618293}" v="21" dt="2023-09-27T14:55:31.2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42"/>
    <p:restoredTop sz="92708"/>
  </p:normalViewPr>
  <p:slideViewPr>
    <p:cSldViewPr snapToGrid="0">
      <p:cViewPr varScale="1">
        <p:scale>
          <a:sx n="59" d="100"/>
          <a:sy n="59" d="100"/>
        </p:scale>
        <p:origin x="1848" y="10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microsoft.com/office/2016/11/relationships/changesInfo" Target="changesInfos/changesInfo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tableStyles" Target="tableStyle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er, John" userId="3389ea36-44fd-4549-a67f-acacce31285e" providerId="ADAL" clId="{6C9D9033-62B1-4D2A-9C9A-AEF954924C54}"/>
    <pc:docChg chg="addSld modSld sldOrd">
      <pc:chgData name="Miner, John" userId="3389ea36-44fd-4549-a67f-acacce31285e" providerId="ADAL" clId="{6C9D9033-62B1-4D2A-9C9A-AEF954924C54}" dt="2022-02-22T21:19:03.088" v="117"/>
      <pc:docMkLst>
        <pc:docMk/>
      </pc:docMkLst>
      <pc:sldChg chg="ord">
        <pc:chgData name="Miner, John" userId="3389ea36-44fd-4549-a67f-acacce31285e" providerId="ADAL" clId="{6C9D9033-62B1-4D2A-9C9A-AEF954924C54}" dt="2022-02-22T21:12:54.395" v="3"/>
        <pc:sldMkLst>
          <pc:docMk/>
          <pc:sldMk cId="3126760649" sldId="1153"/>
        </pc:sldMkLst>
      </pc:sldChg>
      <pc:sldChg chg="ord">
        <pc:chgData name="Miner, John" userId="3389ea36-44fd-4549-a67f-acacce31285e" providerId="ADAL" clId="{6C9D9033-62B1-4D2A-9C9A-AEF954924C54}" dt="2022-02-22T21:18:45.129" v="111"/>
        <pc:sldMkLst>
          <pc:docMk/>
          <pc:sldMk cId="1713592372" sldId="1154"/>
        </pc:sldMkLst>
      </pc:sldChg>
      <pc:sldChg chg="ord">
        <pc:chgData name="Miner, John" userId="3389ea36-44fd-4549-a67f-acacce31285e" providerId="ADAL" clId="{6C9D9033-62B1-4D2A-9C9A-AEF954924C54}" dt="2022-02-22T21:19:03.088" v="117"/>
        <pc:sldMkLst>
          <pc:docMk/>
          <pc:sldMk cId="3449070361" sldId="1156"/>
        </pc:sldMkLst>
      </pc:sldChg>
      <pc:sldChg chg="ord">
        <pc:chgData name="Miner, John" userId="3389ea36-44fd-4549-a67f-acacce31285e" providerId="ADAL" clId="{6C9D9033-62B1-4D2A-9C9A-AEF954924C54}" dt="2022-02-22T21:18:48.149" v="115"/>
        <pc:sldMkLst>
          <pc:docMk/>
          <pc:sldMk cId="777794414" sldId="1161"/>
        </pc:sldMkLst>
      </pc:sldChg>
      <pc:sldChg chg="modSp mod">
        <pc:chgData name="Miner, John" userId="3389ea36-44fd-4549-a67f-acacce31285e" providerId="ADAL" clId="{6C9D9033-62B1-4D2A-9C9A-AEF954924C54}" dt="2022-02-22T21:14:48.023" v="46" actId="20577"/>
        <pc:sldMkLst>
          <pc:docMk/>
          <pc:sldMk cId="207324183" sldId="1162"/>
        </pc:sldMkLst>
        <pc:spChg chg="mod">
          <ac:chgData name="Miner, John" userId="3389ea36-44fd-4549-a67f-acacce31285e" providerId="ADAL" clId="{6C9D9033-62B1-4D2A-9C9A-AEF954924C54}" dt="2022-02-22T21:14:48.023" v="46" actId="20577"/>
          <ac:spMkLst>
            <pc:docMk/>
            <pc:sldMk cId="207324183" sldId="1162"/>
            <ac:spMk id="3" creationId="{5895291C-5793-4581-AD5F-13E2B6D61CF4}"/>
          </ac:spMkLst>
        </pc:spChg>
      </pc:sldChg>
      <pc:sldChg chg="modSp add mod ord">
        <pc:chgData name="Miner, John" userId="3389ea36-44fd-4549-a67f-acacce31285e" providerId="ADAL" clId="{6C9D9033-62B1-4D2A-9C9A-AEF954924C54}" dt="2022-02-22T21:15:42.026" v="99" actId="20577"/>
        <pc:sldMkLst>
          <pc:docMk/>
          <pc:sldMk cId="3787854518" sldId="1163"/>
        </pc:sldMkLst>
        <pc:spChg chg="mod">
          <ac:chgData name="Miner, John" userId="3389ea36-44fd-4549-a67f-acacce31285e" providerId="ADAL" clId="{6C9D9033-62B1-4D2A-9C9A-AEF954924C54}" dt="2022-02-22T21:15:42.026" v="99" actId="20577"/>
          <ac:spMkLst>
            <pc:docMk/>
            <pc:sldMk cId="3787854518" sldId="1163"/>
            <ac:spMk id="4" creationId="{2BE3E9A1-D5B9-5343-A519-CF5C43544576}"/>
          </ac:spMkLst>
        </pc:spChg>
      </pc:sldChg>
      <pc:sldChg chg="add">
        <pc:chgData name="Miner, John" userId="3389ea36-44fd-4549-a67f-acacce31285e" providerId="ADAL" clId="{6C9D9033-62B1-4D2A-9C9A-AEF954924C54}" dt="2022-02-22T21:15:16.894" v="47" actId="2890"/>
        <pc:sldMkLst>
          <pc:docMk/>
          <pc:sldMk cId="885327998" sldId="1164"/>
        </pc:sldMkLst>
      </pc:sldChg>
    </pc:docChg>
  </pc:docChgLst>
  <pc:docChgLst>
    <pc:chgData name="Miner, John" userId="3389ea36-44fd-4549-a67f-acacce31285e" providerId="ADAL" clId="{8247001E-CDAA-41CD-8B93-E6E475618293}"/>
    <pc:docChg chg="undo custSel addSld modSld sldOrd">
      <pc:chgData name="Miner, John" userId="3389ea36-44fd-4549-a67f-acacce31285e" providerId="ADAL" clId="{8247001E-CDAA-41CD-8B93-E6E475618293}" dt="2023-09-27T19:07:03.960" v="2799" actId="20577"/>
      <pc:docMkLst>
        <pc:docMk/>
      </pc:docMkLst>
      <pc:sldChg chg="modSp mod">
        <pc:chgData name="Miner, John" userId="3389ea36-44fd-4549-a67f-acacce31285e" providerId="ADAL" clId="{8247001E-CDAA-41CD-8B93-E6E475618293}" dt="2023-09-27T18:21:08.346" v="2783" actId="20577"/>
        <pc:sldMkLst>
          <pc:docMk/>
          <pc:sldMk cId="805287956" sldId="369"/>
        </pc:sldMkLst>
        <pc:spChg chg="mod">
          <ac:chgData name="Miner, John" userId="3389ea36-44fd-4549-a67f-acacce31285e" providerId="ADAL" clId="{8247001E-CDAA-41CD-8B93-E6E475618293}" dt="2023-09-27T18:21:08.346" v="2783" actId="20577"/>
          <ac:spMkLst>
            <pc:docMk/>
            <pc:sldMk cId="805287956" sldId="369"/>
            <ac:spMk id="5" creationId="{32B62CEC-62BC-4449-A762-3FDD73252A74}"/>
          </ac:spMkLst>
        </pc:spChg>
      </pc:sldChg>
      <pc:sldChg chg="modSp mod">
        <pc:chgData name="Miner, John" userId="3389ea36-44fd-4549-a67f-acacce31285e" providerId="ADAL" clId="{8247001E-CDAA-41CD-8B93-E6E475618293}" dt="2023-09-27T14:42:41.021" v="1514" actId="20577"/>
        <pc:sldMkLst>
          <pc:docMk/>
          <pc:sldMk cId="3247004833" sldId="370"/>
        </pc:sldMkLst>
        <pc:spChg chg="mod">
          <ac:chgData name="Miner, John" userId="3389ea36-44fd-4549-a67f-acacce31285e" providerId="ADAL" clId="{8247001E-CDAA-41CD-8B93-E6E475618293}" dt="2023-09-27T14:42:41.021" v="1514" actId="20577"/>
          <ac:spMkLst>
            <pc:docMk/>
            <pc:sldMk cId="3247004833" sldId="370"/>
            <ac:spMk id="6" creationId="{494F3EFF-CE4D-4462-AC41-C11CDD93375D}"/>
          </ac:spMkLst>
        </pc:spChg>
      </pc:sldChg>
      <pc:sldChg chg="modSp mod">
        <pc:chgData name="Miner, John" userId="3389ea36-44fd-4549-a67f-acacce31285e" providerId="ADAL" clId="{8247001E-CDAA-41CD-8B93-E6E475618293}" dt="2023-09-27T19:06:58.212" v="2794" actId="20577"/>
        <pc:sldMkLst>
          <pc:docMk/>
          <pc:sldMk cId="333261021" sldId="402"/>
        </pc:sldMkLst>
        <pc:spChg chg="mod">
          <ac:chgData name="Miner, John" userId="3389ea36-44fd-4549-a67f-acacce31285e" providerId="ADAL" clId="{8247001E-CDAA-41CD-8B93-E6E475618293}" dt="2023-09-27T19:06:58.212" v="2794" actId="20577"/>
          <ac:spMkLst>
            <pc:docMk/>
            <pc:sldMk cId="333261021" sldId="402"/>
            <ac:spMk id="5" creationId="{32B62CEC-62BC-4449-A762-3FDD73252A74}"/>
          </ac:spMkLst>
        </pc:spChg>
      </pc:sldChg>
      <pc:sldChg chg="modSp mod">
        <pc:chgData name="Miner, John" userId="3389ea36-44fd-4549-a67f-acacce31285e" providerId="ADAL" clId="{8247001E-CDAA-41CD-8B93-E6E475618293}" dt="2023-09-27T19:07:03.960" v="2799" actId="20577"/>
        <pc:sldMkLst>
          <pc:docMk/>
          <pc:sldMk cId="2749474826" sldId="1179"/>
        </pc:sldMkLst>
        <pc:spChg chg="mod">
          <ac:chgData name="Miner, John" userId="3389ea36-44fd-4549-a67f-acacce31285e" providerId="ADAL" clId="{8247001E-CDAA-41CD-8B93-E6E475618293}" dt="2023-09-27T19:07:03.960" v="2799" actId="20577"/>
          <ac:spMkLst>
            <pc:docMk/>
            <pc:sldMk cId="2749474826" sldId="1179"/>
            <ac:spMk id="5" creationId="{32B62CEC-62BC-4449-A762-3FDD73252A74}"/>
          </ac:spMkLst>
        </pc:spChg>
      </pc:sldChg>
      <pc:sldChg chg="addSp delSp modSp mod">
        <pc:chgData name="Miner, John" userId="3389ea36-44fd-4549-a67f-acacce31285e" providerId="ADAL" clId="{8247001E-CDAA-41CD-8B93-E6E475618293}" dt="2023-09-27T14:11:02.119" v="540" actId="5793"/>
        <pc:sldMkLst>
          <pc:docMk/>
          <pc:sldMk cId="147916696" sldId="1183"/>
        </pc:sldMkLst>
        <pc:spChg chg="add mod">
          <ac:chgData name="Miner, John" userId="3389ea36-44fd-4549-a67f-acacce31285e" providerId="ADAL" clId="{8247001E-CDAA-41CD-8B93-E6E475618293}" dt="2023-09-27T14:10:36.232" v="516" actId="1076"/>
          <ac:spMkLst>
            <pc:docMk/>
            <pc:sldMk cId="147916696" sldId="1183"/>
            <ac:spMk id="2" creationId="{03B4B2D3-95A4-208B-5539-946643BCC477}"/>
          </ac:spMkLst>
        </pc:spChg>
        <pc:spChg chg="add del mod">
          <ac:chgData name="Miner, John" userId="3389ea36-44fd-4549-a67f-acacce31285e" providerId="ADAL" clId="{8247001E-CDAA-41CD-8B93-E6E475618293}" dt="2023-09-27T14:09:54.754" v="506"/>
          <ac:spMkLst>
            <pc:docMk/>
            <pc:sldMk cId="147916696" sldId="1183"/>
            <ac:spMk id="6" creationId="{EE1D9484-7B44-6498-84EE-F29024BAFD53}"/>
          </ac:spMkLst>
        </pc:spChg>
        <pc:spChg chg="add del">
          <ac:chgData name="Miner, John" userId="3389ea36-44fd-4549-a67f-acacce31285e" providerId="ADAL" clId="{8247001E-CDAA-41CD-8B93-E6E475618293}" dt="2023-09-27T14:10:18.515" v="511"/>
          <ac:spMkLst>
            <pc:docMk/>
            <pc:sldMk cId="147916696" sldId="1183"/>
            <ac:spMk id="7" creationId="{32290F06-9477-1E12-1789-4066C875FA3A}"/>
          </ac:spMkLst>
        </pc:spChg>
        <pc:spChg chg="add del">
          <ac:chgData name="Miner, John" userId="3389ea36-44fd-4549-a67f-acacce31285e" providerId="ADAL" clId="{8247001E-CDAA-41CD-8B93-E6E475618293}" dt="2023-09-27T14:10:18.515" v="511"/>
          <ac:spMkLst>
            <pc:docMk/>
            <pc:sldMk cId="147916696" sldId="1183"/>
            <ac:spMk id="8" creationId="{8B6F5384-4454-AA78-FE53-9D0CF105FE07}"/>
          </ac:spMkLst>
        </pc:spChg>
        <pc:spChg chg="add mod">
          <ac:chgData name="Miner, John" userId="3389ea36-44fd-4549-a67f-acacce31285e" providerId="ADAL" clId="{8247001E-CDAA-41CD-8B93-E6E475618293}" dt="2023-09-27T14:11:02.119" v="540" actId="5793"/>
          <ac:spMkLst>
            <pc:docMk/>
            <pc:sldMk cId="147916696" sldId="1183"/>
            <ac:spMk id="10" creationId="{D8F06E05-168B-6EDD-D84C-F2B34CCC9A1C}"/>
          </ac:spMkLst>
        </pc:spChg>
        <pc:picChg chg="mod">
          <ac:chgData name="Miner, John" userId="3389ea36-44fd-4549-a67f-acacce31285e" providerId="ADAL" clId="{8247001E-CDAA-41CD-8B93-E6E475618293}" dt="2023-09-27T14:07:14.364" v="494" actId="1076"/>
          <ac:picMkLst>
            <pc:docMk/>
            <pc:sldMk cId="147916696" sldId="1183"/>
            <ac:picMk id="3" creationId="{A454517B-8084-6FB5-7A36-BF363EFDD77D}"/>
          </ac:picMkLst>
        </pc:picChg>
        <pc:picChg chg="add del">
          <ac:chgData name="Miner, John" userId="3389ea36-44fd-4549-a67f-acacce31285e" providerId="ADAL" clId="{8247001E-CDAA-41CD-8B93-E6E475618293}" dt="2023-09-27T14:10:18.515" v="511"/>
          <ac:picMkLst>
            <pc:docMk/>
            <pc:sldMk cId="147916696" sldId="1183"/>
            <ac:picMk id="1026" creationId="{FDE0F0C0-06D6-C07A-9443-589A715CC654}"/>
          </ac:picMkLst>
        </pc:picChg>
      </pc:sldChg>
      <pc:sldChg chg="modSp mod ord">
        <pc:chgData name="Miner, John" userId="3389ea36-44fd-4549-a67f-acacce31285e" providerId="ADAL" clId="{8247001E-CDAA-41CD-8B93-E6E475618293}" dt="2023-09-27T14:27:10.806" v="1191" actId="6549"/>
        <pc:sldMkLst>
          <pc:docMk/>
          <pc:sldMk cId="1463403058" sldId="1184"/>
        </pc:sldMkLst>
        <pc:spChg chg="mod">
          <ac:chgData name="Miner, John" userId="3389ea36-44fd-4549-a67f-acacce31285e" providerId="ADAL" clId="{8247001E-CDAA-41CD-8B93-E6E475618293}" dt="2023-09-27T14:27:10.806" v="1191" actId="6549"/>
          <ac:spMkLst>
            <pc:docMk/>
            <pc:sldMk cId="1463403058" sldId="1184"/>
            <ac:spMk id="5" creationId="{32B62CEC-62BC-4449-A762-3FDD73252A74}"/>
          </ac:spMkLst>
        </pc:spChg>
      </pc:sldChg>
      <pc:sldChg chg="addSp modSp add mod ord">
        <pc:chgData name="Miner, John" userId="3389ea36-44fd-4549-a67f-acacce31285e" providerId="ADAL" clId="{8247001E-CDAA-41CD-8B93-E6E475618293}" dt="2023-09-27T14:28:03.240" v="1210" actId="20577"/>
        <pc:sldMkLst>
          <pc:docMk/>
          <pc:sldMk cId="2438703133" sldId="1185"/>
        </pc:sldMkLst>
        <pc:spChg chg="mod">
          <ac:chgData name="Miner, John" userId="3389ea36-44fd-4549-a67f-acacce31285e" providerId="ADAL" clId="{8247001E-CDAA-41CD-8B93-E6E475618293}" dt="2023-09-27T14:13:22.165" v="566" actId="20577"/>
          <ac:spMkLst>
            <pc:docMk/>
            <pc:sldMk cId="2438703133" sldId="1185"/>
            <ac:spMk id="4" creationId="{2BE3E9A1-D5B9-5343-A519-CF5C43544576}"/>
          </ac:spMkLst>
        </pc:spChg>
        <pc:spChg chg="mod">
          <ac:chgData name="Miner, John" userId="3389ea36-44fd-4549-a67f-acacce31285e" providerId="ADAL" clId="{8247001E-CDAA-41CD-8B93-E6E475618293}" dt="2023-09-27T14:28:03.240" v="1210" actId="20577"/>
          <ac:spMkLst>
            <pc:docMk/>
            <pc:sldMk cId="2438703133" sldId="1185"/>
            <ac:spMk id="5" creationId="{32B62CEC-62BC-4449-A762-3FDD73252A74}"/>
          </ac:spMkLst>
        </pc:spChg>
        <pc:picChg chg="add mod">
          <ac:chgData name="Miner, John" userId="3389ea36-44fd-4549-a67f-acacce31285e" providerId="ADAL" clId="{8247001E-CDAA-41CD-8B93-E6E475618293}" dt="2023-09-27T14:26:10.561" v="1180" actId="1076"/>
          <ac:picMkLst>
            <pc:docMk/>
            <pc:sldMk cId="2438703133" sldId="1185"/>
            <ac:picMk id="3" creationId="{28110BA6-1896-5EF8-4228-BF04EDCC11EE}"/>
          </ac:picMkLst>
        </pc:picChg>
      </pc:sldChg>
      <pc:sldChg chg="addSp delSp modSp add mod">
        <pc:chgData name="Miner, John" userId="3389ea36-44fd-4549-a67f-acacce31285e" providerId="ADAL" clId="{8247001E-CDAA-41CD-8B93-E6E475618293}" dt="2023-09-27T18:21:22.117" v="2788" actId="20577"/>
        <pc:sldMkLst>
          <pc:docMk/>
          <pc:sldMk cId="1554872790" sldId="1186"/>
        </pc:sldMkLst>
        <pc:spChg chg="mod">
          <ac:chgData name="Miner, John" userId="3389ea36-44fd-4549-a67f-acacce31285e" providerId="ADAL" clId="{8247001E-CDAA-41CD-8B93-E6E475618293}" dt="2023-09-27T14:45:29.399" v="1633" actId="20577"/>
          <ac:spMkLst>
            <pc:docMk/>
            <pc:sldMk cId="1554872790" sldId="1186"/>
            <ac:spMk id="4" creationId="{2BE3E9A1-D5B9-5343-A519-CF5C43544576}"/>
          </ac:spMkLst>
        </pc:spChg>
        <pc:spChg chg="mod">
          <ac:chgData name="Miner, John" userId="3389ea36-44fd-4549-a67f-acacce31285e" providerId="ADAL" clId="{8247001E-CDAA-41CD-8B93-E6E475618293}" dt="2023-09-27T18:21:22.117" v="2788" actId="20577"/>
          <ac:spMkLst>
            <pc:docMk/>
            <pc:sldMk cId="1554872790" sldId="1186"/>
            <ac:spMk id="5" creationId="{32B62CEC-62BC-4449-A762-3FDD73252A74}"/>
          </ac:spMkLst>
        </pc:spChg>
        <pc:picChg chg="del">
          <ac:chgData name="Miner, John" userId="3389ea36-44fd-4549-a67f-acacce31285e" providerId="ADAL" clId="{8247001E-CDAA-41CD-8B93-E6E475618293}" dt="2023-09-27T14:54:02.110" v="1784" actId="478"/>
          <ac:picMkLst>
            <pc:docMk/>
            <pc:sldMk cId="1554872790" sldId="1186"/>
            <ac:picMk id="3" creationId="{28110BA6-1896-5EF8-4228-BF04EDCC11EE}"/>
          </ac:picMkLst>
        </pc:picChg>
        <pc:picChg chg="add mod">
          <ac:chgData name="Miner, John" userId="3389ea36-44fd-4549-a67f-acacce31285e" providerId="ADAL" clId="{8247001E-CDAA-41CD-8B93-E6E475618293}" dt="2023-09-27T14:55:18.657" v="1787" actId="14100"/>
          <ac:picMkLst>
            <pc:docMk/>
            <pc:sldMk cId="1554872790" sldId="1186"/>
            <ac:picMk id="6" creationId="{DAD0659A-A6F0-C416-81B2-563FA07F6E3F}"/>
          </ac:picMkLst>
        </pc:picChg>
      </pc:sldChg>
      <pc:sldChg chg="modSp add mod">
        <pc:chgData name="Miner, John" userId="3389ea36-44fd-4549-a67f-acacce31285e" providerId="ADAL" clId="{8247001E-CDAA-41CD-8B93-E6E475618293}" dt="2023-09-27T14:51:00.063" v="1656" actId="20577"/>
        <pc:sldMkLst>
          <pc:docMk/>
          <pc:sldMk cId="2098883158" sldId="1187"/>
        </pc:sldMkLst>
        <pc:spChg chg="mod">
          <ac:chgData name="Miner, John" userId="3389ea36-44fd-4549-a67f-acacce31285e" providerId="ADAL" clId="{8247001E-CDAA-41CD-8B93-E6E475618293}" dt="2023-09-27T14:41:42.595" v="1443" actId="20577"/>
          <ac:spMkLst>
            <pc:docMk/>
            <pc:sldMk cId="2098883158" sldId="1187"/>
            <ac:spMk id="4" creationId="{2BE3E9A1-D5B9-5343-A519-CF5C43544576}"/>
          </ac:spMkLst>
        </pc:spChg>
        <pc:spChg chg="mod">
          <ac:chgData name="Miner, John" userId="3389ea36-44fd-4549-a67f-acacce31285e" providerId="ADAL" clId="{8247001E-CDAA-41CD-8B93-E6E475618293}" dt="2023-09-27T14:51:00.063" v="1656" actId="20577"/>
          <ac:spMkLst>
            <pc:docMk/>
            <pc:sldMk cId="2098883158" sldId="1187"/>
            <ac:spMk id="6" creationId="{494F3EFF-CE4D-4462-AC41-C11CDD93375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2C5C26-E110-0243-8E14-F778A7F15B4B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48CD4C-E5E2-FD4B-A013-4032F6849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82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48CD4C-E5E2-FD4B-A013-4032F684959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375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48CD4C-E5E2-FD4B-A013-4032F684959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73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48CD4C-E5E2-FD4B-A013-4032F684959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011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48CD4C-E5E2-FD4B-A013-4032F684959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768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48CD4C-E5E2-FD4B-A013-4032F684959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95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48CD4C-E5E2-FD4B-A013-4032F684959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6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sv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1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6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2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6.svg"/><Relationship Id="rId4" Type="http://schemas.openxmlformats.org/officeDocument/2006/relationships/image" Target="../media/image30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6.svg"/><Relationship Id="rId4" Type="http://schemas.openxmlformats.org/officeDocument/2006/relationships/image" Target="../media/image30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17.svg"/><Relationship Id="rId7" Type="http://schemas.openxmlformats.org/officeDocument/2006/relationships/image" Target="../media/image4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9.emf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9.emf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8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7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2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3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38.svg"/><Relationship Id="rId7" Type="http://schemas.openxmlformats.org/officeDocument/2006/relationships/image" Target="../media/image47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EECE89-C049-244D-A046-FBC63F193A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0" y="0"/>
            <a:ext cx="9142070" cy="483112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709CABC-4663-A040-9AEA-EBD74040EB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420696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8526BA26-AB87-0146-AA15-93002C241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67" y="4125574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rgbClr val="FFFFFF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A1C377-FD44-8245-8B83-09037BDE8719}"/>
              </a:ext>
            </a:extLst>
          </p:cNvPr>
          <p:cNvSpPr/>
          <p:nvPr userDrawn="1"/>
        </p:nvSpPr>
        <p:spPr>
          <a:xfrm>
            <a:off x="0" y="4721225"/>
            <a:ext cx="9144000" cy="42803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4BF5757-B239-AA44-8693-43207D39CC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7" y="-16474"/>
            <a:ext cx="2715805" cy="84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666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422806" y="1190084"/>
            <a:ext cx="1835826" cy="2219859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2578969" y="1170493"/>
            <a:ext cx="1835826" cy="2219859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21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735132" y="1190084"/>
            <a:ext cx="1835826" cy="2219859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6891295" y="1170493"/>
            <a:ext cx="1835826" cy="2219859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422806" y="1046127"/>
            <a:ext cx="1837944" cy="95250"/>
          </a:xfrm>
          <a:prstGeom prst="rect">
            <a:avLst/>
          </a:prstGeom>
          <a:solidFill>
            <a:srgbClr val="582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2576851" y="1046127"/>
            <a:ext cx="1837944" cy="95250"/>
          </a:xfrm>
          <a:prstGeom prst="rect">
            <a:avLst/>
          </a:prstGeom>
          <a:solidFill>
            <a:srgbClr val="B01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 userDrawn="1"/>
        </p:nvSpPr>
        <p:spPr>
          <a:xfrm>
            <a:off x="4737250" y="1046127"/>
            <a:ext cx="1837944" cy="95250"/>
          </a:xfrm>
          <a:prstGeom prst="rect">
            <a:avLst/>
          </a:prstGeom>
          <a:solidFill>
            <a:srgbClr val="D40E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 userDrawn="1"/>
        </p:nvSpPr>
        <p:spPr>
          <a:xfrm>
            <a:off x="6889177" y="1037143"/>
            <a:ext cx="1837944" cy="95250"/>
          </a:xfrm>
          <a:prstGeom prst="rect">
            <a:avLst/>
          </a:prstGeom>
          <a:solidFill>
            <a:srgbClr val="D30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1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184528" y="952518"/>
            <a:ext cx="1443079" cy="140930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2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870579" y="952517"/>
            <a:ext cx="1443079" cy="140930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2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6556630" y="952518"/>
            <a:ext cx="1443079" cy="140930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2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1184528" y="2952768"/>
            <a:ext cx="1443079" cy="140930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28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3870579" y="2952768"/>
            <a:ext cx="1443079" cy="140930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2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556630" y="2952768"/>
            <a:ext cx="1443079" cy="140930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30" name="Rectangle 29"/>
          <p:cNvSpPr/>
          <p:nvPr userDrawn="1"/>
        </p:nvSpPr>
        <p:spPr>
          <a:xfrm>
            <a:off x="1184528" y="847725"/>
            <a:ext cx="1444752" cy="95250"/>
          </a:xfrm>
          <a:prstGeom prst="rect">
            <a:avLst/>
          </a:prstGeom>
          <a:solidFill>
            <a:srgbClr val="582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 userDrawn="1"/>
        </p:nvSpPr>
        <p:spPr>
          <a:xfrm>
            <a:off x="3868906" y="847725"/>
            <a:ext cx="1444752" cy="95250"/>
          </a:xfrm>
          <a:prstGeom prst="rect">
            <a:avLst/>
          </a:prstGeom>
          <a:solidFill>
            <a:srgbClr val="B01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 userDrawn="1"/>
        </p:nvSpPr>
        <p:spPr>
          <a:xfrm>
            <a:off x="6553284" y="847725"/>
            <a:ext cx="1444752" cy="95250"/>
          </a:xfrm>
          <a:prstGeom prst="rect">
            <a:avLst/>
          </a:prstGeom>
          <a:solidFill>
            <a:srgbClr val="D40E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 userDrawn="1"/>
        </p:nvSpPr>
        <p:spPr>
          <a:xfrm>
            <a:off x="1184528" y="2838450"/>
            <a:ext cx="1444752" cy="95250"/>
          </a:xfrm>
          <a:prstGeom prst="rect">
            <a:avLst/>
          </a:prstGeom>
          <a:solidFill>
            <a:srgbClr val="554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 userDrawn="1"/>
        </p:nvSpPr>
        <p:spPr>
          <a:xfrm>
            <a:off x="3868906" y="2838450"/>
            <a:ext cx="1444752" cy="95250"/>
          </a:xfrm>
          <a:prstGeom prst="rect">
            <a:avLst/>
          </a:prstGeom>
          <a:solidFill>
            <a:srgbClr val="009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6553284" y="2838450"/>
            <a:ext cx="1444752" cy="95250"/>
          </a:xfrm>
          <a:prstGeom prst="rect">
            <a:avLst/>
          </a:prstGeom>
          <a:solidFill>
            <a:srgbClr val="57B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0875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36" y="228144"/>
            <a:ext cx="8714943" cy="682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00" b="0">
                <a:solidFill>
                  <a:srgbClr val="72696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47114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ED03731-7FC0-244B-B390-4A7086773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28144"/>
            <a:ext cx="8714943" cy="682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00" b="0">
                <a:solidFill>
                  <a:srgbClr val="72696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21862-74AB-404A-ABED-EFDA8A79B4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3963" y="1114770"/>
            <a:ext cx="6371487" cy="3392142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2F82DE1-B424-844E-9F6D-62BE472755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43188" y="1289050"/>
            <a:ext cx="3967162" cy="236855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8784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FABB5-9142-0F4E-90CA-438F3E935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CFBECB-0096-6842-B50F-0F40838240BD}"/>
              </a:ext>
            </a:extLst>
          </p:cNvPr>
          <p:cNvSpPr/>
          <p:nvPr userDrawn="1"/>
        </p:nvSpPr>
        <p:spPr>
          <a:xfrm>
            <a:off x="0" y="1106167"/>
            <a:ext cx="9144000" cy="2405129"/>
          </a:xfrm>
          <a:prstGeom prst="rect">
            <a:avLst/>
          </a:prstGeom>
          <a:solidFill>
            <a:srgbClr val="4B285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E4C25-32E5-B446-8CEC-56203A3233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56724" y="290624"/>
            <a:ext cx="3922765" cy="4036213"/>
          </a:xfrm>
          <a:prstGeom prst="rect">
            <a:avLst/>
          </a:prstGeom>
        </p:spPr>
      </p:pic>
      <p:sp>
        <p:nvSpPr>
          <p:cNvPr id="5" name="Picture Placeholder 40">
            <a:extLst>
              <a:ext uri="{FF2B5EF4-FFF2-40B4-BE49-F238E27FC236}">
                <a16:creationId xmlns:a16="http://schemas.microsoft.com/office/drawing/2014/main" id="{B2A4D53D-6E65-6449-B245-F1A5C41285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218" y="1391545"/>
            <a:ext cx="2529334" cy="1845431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1112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4BAB37-7BEB-1045-8282-0D5833C9499A}"/>
              </a:ext>
            </a:extLst>
          </p:cNvPr>
          <p:cNvSpPr/>
          <p:nvPr userDrawn="1"/>
        </p:nvSpPr>
        <p:spPr>
          <a:xfrm>
            <a:off x="0" y="3359021"/>
            <a:ext cx="9144000" cy="1386716"/>
          </a:xfrm>
          <a:prstGeom prst="rect">
            <a:avLst/>
          </a:prstGeom>
          <a:solidFill>
            <a:srgbClr val="4B285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CFABB5-9142-0F4E-90CA-438F3E935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0F98EE-9584-0A47-8B4D-166755F86A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30" y="1051561"/>
            <a:ext cx="2208134" cy="3694176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1059FE-0257-AF40-9EF0-43B514B348B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58698" y="2022565"/>
            <a:ext cx="1445006" cy="1753907"/>
          </a:xfrm>
          <a:prstGeom prst="rect">
            <a:avLst/>
          </a:prstGeom>
          <a:noFill/>
          <a:ln w="6350">
            <a:noFill/>
          </a:ln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54776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3600" b="0" kern="1200" cap="none" spc="-74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872552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1563129"/>
            <a:ext cx="8740142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3087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237381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6641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4D592F0-E595-9D46-AD10-9A2AC85F6F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474"/>
            <a:ext cx="9144000" cy="483112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709CABC-4663-A040-9AEA-EBD74040EB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301824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526BA26-AB87-0146-AA15-93002C241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67" y="4006702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rgbClr val="FFFFFF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A1C377-FD44-8245-8B83-09037BDE8719}"/>
              </a:ext>
            </a:extLst>
          </p:cNvPr>
          <p:cNvSpPr/>
          <p:nvPr userDrawn="1"/>
        </p:nvSpPr>
        <p:spPr>
          <a:xfrm>
            <a:off x="0" y="4721225"/>
            <a:ext cx="9144000" cy="42803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BF5757-B239-AA44-8693-43207D39CC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7" y="-16474"/>
            <a:ext cx="2715805" cy="84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125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78C34BA-89C2-E843-8A42-E0E973E54C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545E9DB-DC50-7342-8568-01FCEF25FD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72050" y="0"/>
            <a:ext cx="4171950" cy="51435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4C4303D-24D8-0C48-8534-7D4F90E57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568" y="1367040"/>
            <a:ext cx="5986742" cy="1451649"/>
          </a:xfrm>
        </p:spPr>
        <p:txBody>
          <a:bodyPr anchor="t">
            <a:noAutofit/>
          </a:bodyPr>
          <a:lstStyle>
            <a:lvl1pPr>
              <a:defRPr sz="33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173C2FE-439C-504B-8A21-0A471598781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18407" y="3106193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59422CC-1FF2-044C-B022-72564F9AFB0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18407" y="3534490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535EFF6-1025-6640-AE23-96FB71F54E7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18407" y="3962786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3BD0868-EB84-F847-98AA-8CB70FF9E09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18407" y="4391084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045456-9364-3744-9DC8-E052C3FFA4C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5568" y="357387"/>
            <a:ext cx="2862675" cy="8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6454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A13DEB97-CA98-F64B-94A4-A309B88C1F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F36A36B-3AFB-DC4E-91CA-163E3E8617F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72050" y="0"/>
            <a:ext cx="4171950" cy="51435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7A40D8D-6172-2A4B-8BAF-FBC8AD247A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568" y="1367040"/>
            <a:ext cx="5986742" cy="1451649"/>
          </a:xfrm>
        </p:spPr>
        <p:txBody>
          <a:bodyPr anchor="t">
            <a:noAutofit/>
          </a:bodyPr>
          <a:lstStyle>
            <a:lvl1pPr>
              <a:defRPr sz="33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3C604D-DE78-654D-AE05-9880A68AB70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18407" y="3106193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1145B4D-CDDC-A141-962C-D3A6C5DAAF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18407" y="3534490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ADD311C-2B1E-7E4F-984B-5CE909C5D7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18407" y="3962786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2615F9-6222-F34E-8DAC-4784780DE9B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18407" y="4391084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2AE86F4-4365-C946-9629-FDB50D0049F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5568" y="357387"/>
            <a:ext cx="2862675" cy="83277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C4681665-1409-D84B-819F-5615874E241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2554" y="272843"/>
            <a:ext cx="3436766" cy="467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1885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8406" y="338455"/>
            <a:ext cx="4603217" cy="533912"/>
          </a:xfrm>
        </p:spPr>
        <p:txBody>
          <a:bodyPr>
            <a:noAutofit/>
          </a:bodyPr>
          <a:lstStyle>
            <a:lvl1pPr marL="0" marR="0" indent="0" algn="l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5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FirstName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8407" y="1920613"/>
            <a:ext cx="4526439" cy="48584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7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26830" y="283911"/>
            <a:ext cx="1264054" cy="126405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43812" y="3504994"/>
            <a:ext cx="4201034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43812" y="3933290"/>
            <a:ext cx="4201034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3812" y="4361588"/>
            <a:ext cx="4201034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83942E-FEFF-F941-94A5-4AC5E629D2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55387" y="4552950"/>
            <a:ext cx="1616507" cy="405161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318407" y="2414684"/>
            <a:ext cx="4526439" cy="4858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7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5026830" y="1920613"/>
            <a:ext cx="3798764" cy="2550534"/>
          </a:xfrm>
        </p:spPr>
        <p:txBody>
          <a:bodyPr anchor="t">
            <a:normAutofit/>
          </a:bodyPr>
          <a:lstStyle>
            <a:lvl1pPr marL="257175" indent="-257175">
              <a:lnSpc>
                <a:spcPct val="114000"/>
              </a:lnSpc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85A32D5-82BC-8243-A21F-A7FEE33FAEAE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18406" y="1450215"/>
            <a:ext cx="4526438" cy="3036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8406" y="876018"/>
            <a:ext cx="4603218" cy="53391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4500" b="1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err="1"/>
              <a:t>SecondName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225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318407" y="402964"/>
            <a:ext cx="718729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i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10237F4-5BA9-4941-9A64-8DCF0DEE27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4545" y="212127"/>
            <a:ext cx="1814180" cy="181418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318407" y="1061926"/>
            <a:ext cx="718729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300" b="0" i="0">
                <a:solidFill>
                  <a:schemeClr val="bg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3300" b="0" i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318407" y="2137453"/>
            <a:ext cx="71872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700" b="1" i="0">
                <a:solidFill>
                  <a:schemeClr val="bg1"/>
                </a:solidFill>
                <a:latin typeface="IBM Plex Sans" panose="020B0503050203000203" pitchFamily="34" charset="77"/>
              </a:rPr>
              <a:t>Evaluate this session at:</a:t>
            </a:r>
            <a:endParaRPr lang="en-US" sz="2700" b="1" i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E4081F-E44B-FA48-BB8E-521074B70AEA}"/>
              </a:ext>
            </a:extLst>
          </p:cNvPr>
          <p:cNvSpPr txBox="1"/>
          <p:nvPr userDrawn="1"/>
        </p:nvSpPr>
        <p:spPr>
          <a:xfrm>
            <a:off x="318406" y="2632753"/>
            <a:ext cx="824693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700" b="0" i="0" err="1">
                <a:solidFill>
                  <a:schemeClr val="bg1"/>
                </a:solidFill>
                <a:latin typeface="IBM Plex Sans" panose="020B0503050203000203" pitchFamily="34" charset="77"/>
              </a:rPr>
              <a:t>www.PASSDataCommunitySummit.com</a:t>
            </a:r>
            <a:r>
              <a:rPr lang="en-GB" sz="2700" b="0" i="0">
                <a:solidFill>
                  <a:schemeClr val="bg1"/>
                </a:solidFill>
                <a:latin typeface="IBM Plex Sans" panose="020B0503050203000203" pitchFamily="34" charset="77"/>
              </a:rPr>
              <a:t>/evaluation</a:t>
            </a:r>
            <a:endParaRPr lang="en-US" sz="2700" b="0" i="0">
              <a:solidFill>
                <a:schemeClr val="bg1"/>
              </a:solidFill>
              <a:latin typeface="IBM Plex Sans" panose="020B0503050203000203" pitchFamily="34" charset="77"/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CBF196A1-491D-F44C-8B8B-92CD2B3910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73228" y="3989823"/>
            <a:ext cx="2805573" cy="816167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47D9DA39-36BD-8E49-A976-636CEBB38A4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016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318407" y="402964"/>
            <a:ext cx="461962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i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07" y="1119217"/>
            <a:ext cx="7037257" cy="1451649"/>
          </a:xfrm>
        </p:spPr>
        <p:txBody>
          <a:bodyPr anchor="t">
            <a:noAutofit/>
          </a:bodyPr>
          <a:lstStyle>
            <a:lvl1pPr>
              <a:defRPr sz="33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18407" y="3106193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18407" y="3534490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18407" y="3962786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18407" y="4391084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49A9691F-54E4-D347-9192-0C83F3015F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3228" y="3989823"/>
            <a:ext cx="2805573" cy="81616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9787C4E-E72C-4349-9E85-A44A9A570AB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630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89379" y="4785000"/>
            <a:ext cx="151515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750" b="0" i="0">
                <a:latin typeface="IBM Plex Sans" panose="020B0503050203000203" pitchFamily="34" charset="77"/>
              </a:rPr>
              <a:t>#PASSDataCommunitySummit</a:t>
            </a:r>
            <a:endParaRPr lang="en-US" sz="75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76786" y="369707"/>
            <a:ext cx="7063769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D493951-5787-B941-B94D-D4354F5F18A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0555" y="4547261"/>
            <a:ext cx="1631339" cy="41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266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4D6B17-7F4B-2A48-907F-6DA54CEF101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72050" y="0"/>
            <a:ext cx="4171950" cy="5143500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276786" y="1369219"/>
            <a:ext cx="6124015" cy="3263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76786" y="369707"/>
            <a:ext cx="7063769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4B234A-1412-F54C-B7B6-4BECECBDC070}"/>
              </a:ext>
            </a:extLst>
          </p:cNvPr>
          <p:cNvSpPr txBox="1"/>
          <p:nvPr userDrawn="1"/>
        </p:nvSpPr>
        <p:spPr>
          <a:xfrm>
            <a:off x="189379" y="4785000"/>
            <a:ext cx="151515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750" b="0" i="0">
                <a:latin typeface="IBM Plex Sans" panose="020B0503050203000203" pitchFamily="34" charset="77"/>
              </a:rPr>
              <a:t>#PASSDataCommunitySummit</a:t>
            </a:r>
            <a:endParaRPr lang="en-US" sz="75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2120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59F0E3-6643-7244-9CD7-28E5FA1D17F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355387" y="4552950"/>
            <a:ext cx="1616507" cy="405161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F1904EC-DB1E-124C-8A9D-EED00AC593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976563" y="-1844"/>
            <a:ext cx="4167437" cy="5142623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865"/>
              <a:gd name="connsiteY0" fmla="*/ 10333 h 10333"/>
              <a:gd name="connsiteX1" fmla="*/ 2000 w 9865"/>
              <a:gd name="connsiteY1" fmla="*/ 333 h 10333"/>
              <a:gd name="connsiteX2" fmla="*/ 9865 w 9865"/>
              <a:gd name="connsiteY2" fmla="*/ 0 h 10333"/>
              <a:gd name="connsiteX3" fmla="*/ 8000 w 9865"/>
              <a:gd name="connsiteY3" fmla="*/ 10333 h 10333"/>
              <a:gd name="connsiteX4" fmla="*/ 0 w 9865"/>
              <a:gd name="connsiteY4" fmla="*/ 10333 h 10333"/>
              <a:gd name="connsiteX0" fmla="*/ 0 w 10000"/>
              <a:gd name="connsiteY0" fmla="*/ 10590 h 10590"/>
              <a:gd name="connsiteX1" fmla="*/ 2573 w 10000"/>
              <a:gd name="connsiteY1" fmla="*/ 0 h 10590"/>
              <a:gd name="connsiteX2" fmla="*/ 10000 w 10000"/>
              <a:gd name="connsiteY2" fmla="*/ 590 h 10590"/>
              <a:gd name="connsiteX3" fmla="*/ 8109 w 10000"/>
              <a:gd name="connsiteY3" fmla="*/ 10590 h 10590"/>
              <a:gd name="connsiteX4" fmla="*/ 0 w 10000"/>
              <a:gd name="connsiteY4" fmla="*/ 10590 h 10590"/>
              <a:gd name="connsiteX0" fmla="*/ 0 w 10000"/>
              <a:gd name="connsiteY0" fmla="*/ 10659 h 10659"/>
              <a:gd name="connsiteX1" fmla="*/ 2573 w 10000"/>
              <a:gd name="connsiteY1" fmla="*/ 69 h 10659"/>
              <a:gd name="connsiteX2" fmla="*/ 10000 w 10000"/>
              <a:gd name="connsiteY2" fmla="*/ 659 h 10659"/>
              <a:gd name="connsiteX3" fmla="*/ 8109 w 10000"/>
              <a:gd name="connsiteY3" fmla="*/ 10659 h 10659"/>
              <a:gd name="connsiteX4" fmla="*/ 0 w 10000"/>
              <a:gd name="connsiteY4" fmla="*/ 10659 h 10659"/>
              <a:gd name="connsiteX0" fmla="*/ 0 w 13230"/>
              <a:gd name="connsiteY0" fmla="*/ 11093 h 11093"/>
              <a:gd name="connsiteX1" fmla="*/ 2573 w 13230"/>
              <a:gd name="connsiteY1" fmla="*/ 503 h 11093"/>
              <a:gd name="connsiteX2" fmla="*/ 13230 w 13230"/>
              <a:gd name="connsiteY2" fmla="*/ 56 h 11093"/>
              <a:gd name="connsiteX3" fmla="*/ 8109 w 13230"/>
              <a:gd name="connsiteY3" fmla="*/ 11093 h 11093"/>
              <a:gd name="connsiteX4" fmla="*/ 0 w 13230"/>
              <a:gd name="connsiteY4" fmla="*/ 11093 h 11093"/>
              <a:gd name="connsiteX0" fmla="*/ 0 w 13273"/>
              <a:gd name="connsiteY0" fmla="*/ 11093 h 14026"/>
              <a:gd name="connsiteX1" fmla="*/ 2573 w 13273"/>
              <a:gd name="connsiteY1" fmla="*/ 503 h 14026"/>
              <a:gd name="connsiteX2" fmla="*/ 13230 w 13273"/>
              <a:gd name="connsiteY2" fmla="*/ 56 h 14026"/>
              <a:gd name="connsiteX3" fmla="*/ 13273 w 13273"/>
              <a:gd name="connsiteY3" fmla="*/ 14026 h 14026"/>
              <a:gd name="connsiteX4" fmla="*/ 0 w 13273"/>
              <a:gd name="connsiteY4" fmla="*/ 11093 h 14026"/>
              <a:gd name="connsiteX0" fmla="*/ 0 w 14228"/>
              <a:gd name="connsiteY0" fmla="*/ 14169 h 14169"/>
              <a:gd name="connsiteX1" fmla="*/ 3528 w 14228"/>
              <a:gd name="connsiteY1" fmla="*/ 503 h 14169"/>
              <a:gd name="connsiteX2" fmla="*/ 14185 w 14228"/>
              <a:gd name="connsiteY2" fmla="*/ 56 h 14169"/>
              <a:gd name="connsiteX3" fmla="*/ 14228 w 14228"/>
              <a:gd name="connsiteY3" fmla="*/ 14026 h 14169"/>
              <a:gd name="connsiteX4" fmla="*/ 0 w 14228"/>
              <a:gd name="connsiteY4" fmla="*/ 14169 h 14169"/>
              <a:gd name="connsiteX0" fmla="*/ 0 w 14384"/>
              <a:gd name="connsiteY0" fmla="*/ 13982 h 14026"/>
              <a:gd name="connsiteX1" fmla="*/ 3684 w 14384"/>
              <a:gd name="connsiteY1" fmla="*/ 503 h 14026"/>
              <a:gd name="connsiteX2" fmla="*/ 14341 w 14384"/>
              <a:gd name="connsiteY2" fmla="*/ 56 h 14026"/>
              <a:gd name="connsiteX3" fmla="*/ 14384 w 14384"/>
              <a:gd name="connsiteY3" fmla="*/ 14026 h 14026"/>
              <a:gd name="connsiteX4" fmla="*/ 0 w 14384"/>
              <a:gd name="connsiteY4" fmla="*/ 13982 h 14026"/>
              <a:gd name="connsiteX0" fmla="*/ 0 w 14376"/>
              <a:gd name="connsiteY0" fmla="*/ 13982 h 13987"/>
              <a:gd name="connsiteX1" fmla="*/ 3684 w 14376"/>
              <a:gd name="connsiteY1" fmla="*/ 503 h 13987"/>
              <a:gd name="connsiteX2" fmla="*/ 14341 w 14376"/>
              <a:gd name="connsiteY2" fmla="*/ 56 h 13987"/>
              <a:gd name="connsiteX3" fmla="*/ 14376 w 14376"/>
              <a:gd name="connsiteY3" fmla="*/ 13987 h 13987"/>
              <a:gd name="connsiteX4" fmla="*/ 0 w 14376"/>
              <a:gd name="connsiteY4" fmla="*/ 13982 h 13987"/>
              <a:gd name="connsiteX0" fmla="*/ 0 w 14376"/>
              <a:gd name="connsiteY0" fmla="*/ 13934 h 13939"/>
              <a:gd name="connsiteX1" fmla="*/ 7307 w 14376"/>
              <a:gd name="connsiteY1" fmla="*/ 3955 h 13939"/>
              <a:gd name="connsiteX2" fmla="*/ 14341 w 14376"/>
              <a:gd name="connsiteY2" fmla="*/ 8 h 13939"/>
              <a:gd name="connsiteX3" fmla="*/ 14376 w 14376"/>
              <a:gd name="connsiteY3" fmla="*/ 13939 h 13939"/>
              <a:gd name="connsiteX4" fmla="*/ 0 w 14376"/>
              <a:gd name="connsiteY4" fmla="*/ 13934 h 13939"/>
              <a:gd name="connsiteX0" fmla="*/ 0 w 14376"/>
              <a:gd name="connsiteY0" fmla="*/ 13947 h 13952"/>
              <a:gd name="connsiteX1" fmla="*/ 7307 w 14376"/>
              <a:gd name="connsiteY1" fmla="*/ 3968 h 13952"/>
              <a:gd name="connsiteX2" fmla="*/ 14341 w 14376"/>
              <a:gd name="connsiteY2" fmla="*/ 21 h 13952"/>
              <a:gd name="connsiteX3" fmla="*/ 14376 w 14376"/>
              <a:gd name="connsiteY3" fmla="*/ 13952 h 13952"/>
              <a:gd name="connsiteX4" fmla="*/ 0 w 14376"/>
              <a:gd name="connsiteY4" fmla="*/ 13947 h 13952"/>
              <a:gd name="connsiteX0" fmla="*/ 0 w 14376"/>
              <a:gd name="connsiteY0" fmla="*/ 13948 h 13953"/>
              <a:gd name="connsiteX1" fmla="*/ 7307 w 14376"/>
              <a:gd name="connsiteY1" fmla="*/ 3969 h 13953"/>
              <a:gd name="connsiteX2" fmla="*/ 14341 w 14376"/>
              <a:gd name="connsiteY2" fmla="*/ 22 h 13953"/>
              <a:gd name="connsiteX3" fmla="*/ 14376 w 14376"/>
              <a:gd name="connsiteY3" fmla="*/ 13953 h 13953"/>
              <a:gd name="connsiteX4" fmla="*/ 0 w 14376"/>
              <a:gd name="connsiteY4" fmla="*/ 13948 h 13953"/>
              <a:gd name="connsiteX0" fmla="*/ 0 w 14376"/>
              <a:gd name="connsiteY0" fmla="*/ 13652 h 13657"/>
              <a:gd name="connsiteX1" fmla="*/ 7307 w 14376"/>
              <a:gd name="connsiteY1" fmla="*/ 3673 h 13657"/>
              <a:gd name="connsiteX2" fmla="*/ 13922 w 14376"/>
              <a:gd name="connsiteY2" fmla="*/ 29 h 13657"/>
              <a:gd name="connsiteX3" fmla="*/ 14376 w 14376"/>
              <a:gd name="connsiteY3" fmla="*/ 13657 h 13657"/>
              <a:gd name="connsiteX4" fmla="*/ 0 w 14376"/>
              <a:gd name="connsiteY4" fmla="*/ 13652 h 13657"/>
              <a:gd name="connsiteX0" fmla="*/ 0 w 14376"/>
              <a:gd name="connsiteY0" fmla="*/ 13682 h 13687"/>
              <a:gd name="connsiteX1" fmla="*/ 7307 w 14376"/>
              <a:gd name="connsiteY1" fmla="*/ 3703 h 13687"/>
              <a:gd name="connsiteX2" fmla="*/ 14357 w 14376"/>
              <a:gd name="connsiteY2" fmla="*/ 27 h 13687"/>
              <a:gd name="connsiteX3" fmla="*/ 14376 w 14376"/>
              <a:gd name="connsiteY3" fmla="*/ 13687 h 13687"/>
              <a:gd name="connsiteX4" fmla="*/ 0 w 14376"/>
              <a:gd name="connsiteY4" fmla="*/ 13682 h 13687"/>
              <a:gd name="connsiteX0" fmla="*/ 0 w 14376"/>
              <a:gd name="connsiteY0" fmla="*/ 13960 h 13965"/>
              <a:gd name="connsiteX1" fmla="*/ 7307 w 14376"/>
              <a:gd name="connsiteY1" fmla="*/ 3981 h 13965"/>
              <a:gd name="connsiteX2" fmla="*/ 14365 w 14376"/>
              <a:gd name="connsiteY2" fmla="*/ 21 h 13965"/>
              <a:gd name="connsiteX3" fmla="*/ 14376 w 14376"/>
              <a:gd name="connsiteY3" fmla="*/ 13965 h 13965"/>
              <a:gd name="connsiteX4" fmla="*/ 0 w 14376"/>
              <a:gd name="connsiteY4" fmla="*/ 13960 h 13965"/>
              <a:gd name="connsiteX0" fmla="*/ 0 w 14376"/>
              <a:gd name="connsiteY0" fmla="*/ 13939 h 13944"/>
              <a:gd name="connsiteX1" fmla="*/ 7307 w 14376"/>
              <a:gd name="connsiteY1" fmla="*/ 3960 h 13944"/>
              <a:gd name="connsiteX2" fmla="*/ 14365 w 14376"/>
              <a:gd name="connsiteY2" fmla="*/ 0 h 13944"/>
              <a:gd name="connsiteX3" fmla="*/ 14376 w 14376"/>
              <a:gd name="connsiteY3" fmla="*/ 13944 h 13944"/>
              <a:gd name="connsiteX4" fmla="*/ 0 w 14376"/>
              <a:gd name="connsiteY4" fmla="*/ 13939 h 13944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76" h="13945">
                <a:moveTo>
                  <a:pt x="0" y="13940"/>
                </a:moveTo>
                <a:lnTo>
                  <a:pt x="7307" y="3961"/>
                </a:lnTo>
                <a:cubicBezTo>
                  <a:pt x="9054" y="1086"/>
                  <a:pt x="11232" y="-47"/>
                  <a:pt x="14365" y="1"/>
                </a:cubicBezTo>
                <a:cubicBezTo>
                  <a:pt x="14379" y="4658"/>
                  <a:pt x="14362" y="9288"/>
                  <a:pt x="14376" y="13945"/>
                </a:cubicBezTo>
                <a:lnTo>
                  <a:pt x="0" y="1394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76786" y="369707"/>
            <a:ext cx="7063769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785" y="1369219"/>
            <a:ext cx="5563576" cy="3263504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AD4FF2-008E-D441-85F1-C0B19A301FF7}"/>
              </a:ext>
            </a:extLst>
          </p:cNvPr>
          <p:cNvSpPr txBox="1"/>
          <p:nvPr userDrawn="1"/>
        </p:nvSpPr>
        <p:spPr>
          <a:xfrm>
            <a:off x="189379" y="4785000"/>
            <a:ext cx="151515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750" b="0" i="0">
                <a:latin typeface="IBM Plex Sans" panose="020B0503050203000203" pitchFamily="34" charset="77"/>
              </a:rPr>
              <a:t>#PASSDataCommunitySummit</a:t>
            </a:r>
            <a:endParaRPr lang="en-US" sz="75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9299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76786" y="369707"/>
            <a:ext cx="3292325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B99AC33-1793-904B-BDB2-3196A47447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1922948" y="-1844"/>
            <a:ext cx="7221051" cy="5145344"/>
          </a:xfrm>
          <a:custGeom>
            <a:avLst/>
            <a:gdLst>
              <a:gd name="connsiteX0" fmla="*/ 5546749 w 9628068"/>
              <a:gd name="connsiteY0" fmla="*/ 0 h 6860458"/>
              <a:gd name="connsiteX1" fmla="*/ 9628068 w 9628068"/>
              <a:gd name="connsiteY1" fmla="*/ 0 h 6860458"/>
              <a:gd name="connsiteX2" fmla="*/ 9628068 w 9628068"/>
              <a:gd name="connsiteY2" fmla="*/ 6860458 h 6860458"/>
              <a:gd name="connsiteX3" fmla="*/ 5546749 w 9628068"/>
              <a:gd name="connsiteY3" fmla="*/ 6860458 h 6860458"/>
              <a:gd name="connsiteX4" fmla="*/ 5546749 w 9628068"/>
              <a:gd name="connsiteY4" fmla="*/ 6856826 h 6860458"/>
              <a:gd name="connsiteX5" fmla="*/ 0 w 9628068"/>
              <a:gd name="connsiteY5" fmla="*/ 6854372 h 6860458"/>
              <a:gd name="connsiteX6" fmla="*/ 2824287 w 9628068"/>
              <a:gd name="connsiteY6" fmla="*/ 1947645 h 6860458"/>
              <a:gd name="connsiteX7" fmla="*/ 5329551 w 9628068"/>
              <a:gd name="connsiteY7" fmla="*/ 2939 h 6860458"/>
              <a:gd name="connsiteX8" fmla="*/ 5546749 w 9628068"/>
              <a:gd name="connsiteY8" fmla="*/ 553 h 686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28068" h="6860458">
                <a:moveTo>
                  <a:pt x="5546749" y="0"/>
                </a:moveTo>
                <a:lnTo>
                  <a:pt x="9628068" y="0"/>
                </a:lnTo>
                <a:lnTo>
                  <a:pt x="9628068" y="6860458"/>
                </a:lnTo>
                <a:lnTo>
                  <a:pt x="5546749" y="6860458"/>
                </a:lnTo>
                <a:lnTo>
                  <a:pt x="5546749" y="6856826"/>
                </a:lnTo>
                <a:lnTo>
                  <a:pt x="0" y="6854372"/>
                </a:lnTo>
                <a:lnTo>
                  <a:pt x="2824287" y="1947645"/>
                </a:lnTo>
                <a:cubicBezTo>
                  <a:pt x="3457330" y="622345"/>
                  <a:pt x="4236791" y="49874"/>
                  <a:pt x="5329551" y="2939"/>
                </a:cubicBezTo>
                <a:lnTo>
                  <a:pt x="5546749" y="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3FA091-06D8-7A40-BA64-7F08FFD88A7F}"/>
              </a:ext>
            </a:extLst>
          </p:cNvPr>
          <p:cNvSpPr txBox="1"/>
          <p:nvPr userDrawn="1"/>
        </p:nvSpPr>
        <p:spPr>
          <a:xfrm>
            <a:off x="189379" y="4785000"/>
            <a:ext cx="151515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750" b="0" i="0">
                <a:latin typeface="IBM Plex Sans" panose="020B0503050203000203" pitchFamily="34" charset="77"/>
              </a:rPr>
              <a:t>#PASSDataCommunitySummit</a:t>
            </a:r>
            <a:endParaRPr lang="en-US" sz="75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553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76786" y="369707"/>
            <a:ext cx="3292325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E4B61-0172-F648-BAC8-317EEB67A01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22947" y="0"/>
            <a:ext cx="417195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EF6BEB-41F7-824D-89C0-5D375788FE3B}"/>
              </a:ext>
            </a:extLst>
          </p:cNvPr>
          <p:cNvSpPr/>
          <p:nvPr userDrawn="1"/>
        </p:nvSpPr>
        <p:spPr>
          <a:xfrm>
            <a:off x="6094897" y="0"/>
            <a:ext cx="3049103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4E4AA1-C144-0540-AECB-C680C144BB1D}"/>
              </a:ext>
            </a:extLst>
          </p:cNvPr>
          <p:cNvSpPr txBox="1"/>
          <p:nvPr userDrawn="1"/>
        </p:nvSpPr>
        <p:spPr>
          <a:xfrm>
            <a:off x="189379" y="4785000"/>
            <a:ext cx="151515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750" b="0" i="0">
                <a:latin typeface="IBM Plex Sans" panose="020B0503050203000203" pitchFamily="34" charset="77"/>
              </a:rPr>
              <a:t>#PASSDataCommunitySummit</a:t>
            </a:r>
            <a:endParaRPr lang="en-US" sz="75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137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1CD189-933A-8847-8D05-5D0DA196B6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CD5DFDA-4BA2-5249-BA5F-29DE047647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252" y="3395279"/>
            <a:ext cx="775839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B162A3A5-8533-8945-9FD6-543C97298B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057" y="4100157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D45509-1222-C843-B1EE-BF31E3F1DA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252" y="268514"/>
            <a:ext cx="2352220" cy="54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133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18407" y="329688"/>
            <a:ext cx="7315200" cy="3724274"/>
          </a:xfrm>
        </p:spPr>
        <p:txBody>
          <a:bodyPr anchor="t"/>
          <a:lstStyle>
            <a:lvl1pPr algn="l">
              <a:lnSpc>
                <a:spcPct val="120000"/>
              </a:lnSpc>
              <a:defRPr sz="45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This is a breaker page, it can be used to split topics or highlight something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8274F9A-03C3-B947-B505-F6FBDE7237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40555" y="4547261"/>
            <a:ext cx="1631339" cy="41057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49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0" y="2562812"/>
            <a:ext cx="7515225" cy="994172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50" y="3551309"/>
            <a:ext cx="7886700" cy="910844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342900" indent="0">
              <a:buNone/>
              <a:defRPr>
                <a:solidFill>
                  <a:schemeClr val="tx1"/>
                </a:solidFill>
              </a:defRPr>
            </a:lvl2pPr>
            <a:lvl3pPr marL="6858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5B149A3-103E-9F41-BBFC-73773E0A103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0555" y="4547261"/>
            <a:ext cx="1631339" cy="41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368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95994" y="3683556"/>
            <a:ext cx="2081222" cy="705445"/>
          </a:xfrm>
        </p:spPr>
        <p:txBody>
          <a:bodyPr>
            <a:normAutofit/>
          </a:bodyPr>
          <a:lstStyle>
            <a:lvl1pPr marL="0" indent="0" algn="ctr">
              <a:buNone/>
              <a:defRPr sz="165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295993" y="3063834"/>
            <a:ext cx="2081222" cy="608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1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1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802426" y="3683556"/>
            <a:ext cx="2081222" cy="705445"/>
          </a:xfrm>
        </p:spPr>
        <p:txBody>
          <a:bodyPr>
            <a:normAutofit/>
          </a:bodyPr>
          <a:lstStyle>
            <a:lvl1pPr marL="0" indent="0" algn="ctr">
              <a:buNone/>
              <a:defRPr sz="165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633616" y="3683556"/>
            <a:ext cx="2081222" cy="705445"/>
          </a:xfrm>
        </p:spPr>
        <p:txBody>
          <a:bodyPr>
            <a:normAutofit/>
          </a:bodyPr>
          <a:lstStyle>
            <a:lvl1pPr marL="0" indent="0" algn="ctr">
              <a:buNone/>
              <a:defRPr sz="165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2464805" y="3683556"/>
            <a:ext cx="2081222" cy="705445"/>
          </a:xfrm>
        </p:spPr>
        <p:txBody>
          <a:bodyPr>
            <a:normAutofit/>
          </a:bodyPr>
          <a:lstStyle>
            <a:lvl1pPr marL="0" indent="0" algn="ctr">
              <a:buNone/>
              <a:defRPr sz="165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2460271" y="3063834"/>
            <a:ext cx="2081222" cy="608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1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1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4633456" y="3063834"/>
            <a:ext cx="2081222" cy="608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1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1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6788827" y="3063834"/>
            <a:ext cx="2081222" cy="608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1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1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76786" y="369707"/>
            <a:ext cx="7063769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1A99823B-0163-2D49-8792-235474B6B2B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0555" y="4547261"/>
            <a:ext cx="1631339" cy="41057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1D4DA3A-B6D3-D244-B4C5-B9FE9AE472C5}"/>
              </a:ext>
            </a:extLst>
          </p:cNvPr>
          <p:cNvSpPr txBox="1"/>
          <p:nvPr userDrawn="1"/>
        </p:nvSpPr>
        <p:spPr>
          <a:xfrm>
            <a:off x="189379" y="4785000"/>
            <a:ext cx="151515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750" b="0" i="0">
                <a:latin typeface="IBM Plex Sans" panose="020B0503050203000203" pitchFamily="34" charset="77"/>
              </a:rPr>
              <a:t>#PASSDataCommunitySummit</a:t>
            </a:r>
            <a:endParaRPr lang="en-US" sz="75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2651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8597335-ABC9-0B4A-B61C-1004ADB16F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168" y="172679"/>
            <a:ext cx="1631339" cy="41057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5943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587B9A9-4C3E-3845-AB07-EBE78DF579B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168" y="172679"/>
            <a:ext cx="1631339" cy="41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1963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3369001"/>
            <a:ext cx="7315200" cy="827834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36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B6DC49B-235E-554D-ADFC-9C5BF66A67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94247" y="1091932"/>
            <a:ext cx="5755508" cy="167432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916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031081" y="920289"/>
            <a:ext cx="7081838" cy="2777728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3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360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031081" y="3698017"/>
            <a:ext cx="7081838" cy="660797"/>
          </a:xfrm>
        </p:spPr>
        <p:txBody>
          <a:bodyPr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2A46B59-5A54-F54A-8848-EFE347C01B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0555" y="4547261"/>
            <a:ext cx="1631339" cy="4105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885C3D-B473-8642-9582-466EB79B8AF3}"/>
              </a:ext>
            </a:extLst>
          </p:cNvPr>
          <p:cNvSpPr txBox="1"/>
          <p:nvPr userDrawn="1"/>
        </p:nvSpPr>
        <p:spPr>
          <a:xfrm>
            <a:off x="189379" y="4785000"/>
            <a:ext cx="151515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750" b="0" i="0">
                <a:latin typeface="IBM Plex Sans" panose="020B0503050203000203" pitchFamily="34" charset="77"/>
              </a:rPr>
              <a:t>#PASSDataCommunitySummit</a:t>
            </a:r>
            <a:endParaRPr lang="en-US" sz="75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4098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95257CC-89CF-8B42-B35F-1821834E5E2E}"/>
              </a:ext>
            </a:extLst>
          </p:cNvPr>
          <p:cNvSpPr/>
          <p:nvPr userDrawn="1"/>
        </p:nvSpPr>
        <p:spPr>
          <a:xfrm>
            <a:off x="0" y="13930"/>
            <a:ext cx="9144000" cy="5129570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A13DEB97-CA98-F64B-94A4-A309B88C1F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7A40D8D-6172-2A4B-8BAF-FBC8AD247A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568" y="1367040"/>
            <a:ext cx="5986742" cy="1451649"/>
          </a:xfrm>
        </p:spPr>
        <p:txBody>
          <a:bodyPr anchor="t">
            <a:noAutofit/>
          </a:bodyPr>
          <a:lstStyle>
            <a:lvl1pPr>
              <a:defRPr sz="33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Session Title goes here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3C604D-DE78-654D-AE05-9880A68AB70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18407" y="3106193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1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1145B4D-CDDC-A141-962C-D3A6C5DAAF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18407" y="3534490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ADD311C-2B1E-7E4F-984B-5CE909C5D7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18407" y="3962786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2615F9-6222-F34E-8DAC-4784780DE9B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18407" y="4391084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BAEB0EF-D625-4D45-829D-8BAAC263420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8407" y="357386"/>
            <a:ext cx="2647489" cy="8327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D1B286-D253-774E-B8AF-7718373030A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972050" y="0"/>
            <a:ext cx="4171950" cy="51435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C912B43-8153-9E48-B12F-3ADCA4099F0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98077" y="250902"/>
            <a:ext cx="3576178" cy="475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6722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AEB030-6D69-444A-91BD-2A6CCC716C00}"/>
              </a:ext>
            </a:extLst>
          </p:cNvPr>
          <p:cNvSpPr/>
          <p:nvPr userDrawn="1"/>
        </p:nvSpPr>
        <p:spPr>
          <a:xfrm>
            <a:off x="0" y="13930"/>
            <a:ext cx="9144000" cy="5129570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78C34BA-89C2-E843-8A42-E0E973E54C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4C4303D-24D8-0C48-8534-7D4F90E57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568" y="1367040"/>
            <a:ext cx="5986742" cy="1451649"/>
          </a:xfrm>
        </p:spPr>
        <p:txBody>
          <a:bodyPr anchor="t">
            <a:noAutofit/>
          </a:bodyPr>
          <a:lstStyle>
            <a:lvl1pPr>
              <a:defRPr sz="33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Session Title goes here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173C2FE-439C-504B-8A21-0A471598781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18407" y="3106193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1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59422CC-1FF2-044C-B022-72564F9AFB0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18407" y="3534490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535EFF6-1025-6640-AE23-96FB71F54E7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18407" y="3962786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3BD0868-EB84-F847-98AA-8CB70FF9E09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18407" y="4391084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D230B37-8C4B-974F-8839-BBB455F3EB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8407" y="357386"/>
            <a:ext cx="2647489" cy="8327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DF74F1-3EF4-A94A-8613-21DBCF03776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972050" y="0"/>
            <a:ext cx="41719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954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8406" y="338455"/>
            <a:ext cx="4603217" cy="533912"/>
          </a:xfrm>
        </p:spPr>
        <p:txBody>
          <a:bodyPr>
            <a:noAutofit/>
          </a:bodyPr>
          <a:lstStyle>
            <a:lvl1pPr marL="0" marR="0" indent="0" algn="l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5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FirstName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8407" y="1920613"/>
            <a:ext cx="4526439" cy="48584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700" b="1" i="0">
                <a:solidFill>
                  <a:srgbClr val="F2F2F2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26830" y="283911"/>
            <a:ext cx="1264054" cy="1264054"/>
          </a:xfrm>
          <a:prstGeom prst="ellipse">
            <a:avLst/>
          </a:prstGeom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43812" y="3504994"/>
            <a:ext cx="4201034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43812" y="3933290"/>
            <a:ext cx="4201034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3812" y="4361588"/>
            <a:ext cx="4201034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318407" y="2414684"/>
            <a:ext cx="4526439" cy="4858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700" b="0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5026830" y="1920613"/>
            <a:ext cx="3798764" cy="2314393"/>
          </a:xfrm>
        </p:spPr>
        <p:txBody>
          <a:bodyPr anchor="t">
            <a:normAutofit/>
          </a:bodyPr>
          <a:lstStyle>
            <a:lvl1pPr marL="257175" indent="-257175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1800" b="0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About you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85A32D5-82BC-8243-A21F-A7FEE33FAEAE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18406" y="1450215"/>
            <a:ext cx="4526438" cy="3036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8406" y="876018"/>
            <a:ext cx="4603218" cy="53391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45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dirty="0" err="1"/>
              <a:t>SecondName</a:t>
            </a:r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61241A6-6E09-2241-89A2-765B6577E8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9287" y="4498041"/>
            <a:ext cx="1462608" cy="46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7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40BFC65-DC03-7D46-AE26-4FF415B34B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D2DA2D-1204-474E-92B3-159847244D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252" y="268514"/>
            <a:ext cx="2352220" cy="547859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E627165D-581A-4744-95C6-2EE2E28C6F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252" y="3395279"/>
            <a:ext cx="775839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90AB829-1444-6749-87F7-2D45499B0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057" y="4100157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434671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318407" y="402964"/>
            <a:ext cx="718729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10237F4-5BA9-4941-9A64-8DCF0DEE27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4545" y="212127"/>
            <a:ext cx="1814180" cy="181418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318407" y="1061926"/>
            <a:ext cx="718729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3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33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318407" y="2137453"/>
            <a:ext cx="71872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700" b="1" i="0" dirty="0">
                <a:solidFill>
                  <a:schemeClr val="bg1"/>
                </a:solidFill>
                <a:latin typeface="IBM Plex Sans" panose="020B0503050203000203" pitchFamily="34" charset="77"/>
              </a:rPr>
              <a:t>Evaluate this session at:</a:t>
            </a:r>
            <a:endParaRPr lang="en-US" sz="2700" b="1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E4081F-E44B-FA48-BB8E-521074B70AEA}"/>
              </a:ext>
            </a:extLst>
          </p:cNvPr>
          <p:cNvSpPr txBox="1"/>
          <p:nvPr userDrawn="1"/>
        </p:nvSpPr>
        <p:spPr>
          <a:xfrm>
            <a:off x="318406" y="2632753"/>
            <a:ext cx="824693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7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www.PASSDataCommunitySummit.com/evaluation</a:t>
            </a:r>
            <a:endParaRPr lang="en-US" sz="2700" b="0" i="0" dirty="0">
              <a:solidFill>
                <a:schemeClr val="bg1"/>
              </a:solidFill>
              <a:latin typeface="IBM Plex Sans" panose="020B0503050203000203" pitchFamily="34" charset="77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47D9DA39-36BD-8E49-A976-636CEBB38A4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E17D78B-8A8F-764E-9781-65B72476A5D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70664" y="3919889"/>
            <a:ext cx="2817001" cy="8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2014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318407" y="402964"/>
            <a:ext cx="461962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07" y="1119217"/>
            <a:ext cx="7037257" cy="1451649"/>
          </a:xfrm>
        </p:spPr>
        <p:txBody>
          <a:bodyPr anchor="t">
            <a:noAutofit/>
          </a:bodyPr>
          <a:lstStyle>
            <a:lvl1pPr>
              <a:defRPr sz="33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18407" y="3106193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18407" y="3534490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18407" y="3962786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18407" y="4391084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9787C4E-E72C-4349-9E85-A44A9A570A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F386178-A690-AE48-B4A4-254A99486F7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70664" y="3919889"/>
            <a:ext cx="2817001" cy="8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2783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09045" y="4771553"/>
            <a:ext cx="1649811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825" b="0" i="0" dirty="0">
                <a:latin typeface="IBM Plex Sans" panose="020B0503050203000203" pitchFamily="34" charset="77"/>
              </a:rPr>
              <a:t>#</a:t>
            </a:r>
            <a:r>
              <a:rPr lang="en-GB" sz="825" b="0" i="0" dirty="0" err="1">
                <a:latin typeface="IBM Plex Sans" panose="020B0503050203000203" pitchFamily="34" charset="77"/>
              </a:rPr>
              <a:t>PASSDataCommunitySummit</a:t>
            </a:r>
            <a:endParaRPr lang="en-US" sz="825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76786" y="369707"/>
            <a:ext cx="7063769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CB126BA-D297-1A41-84BE-DF01748B27F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09287" y="4498041"/>
            <a:ext cx="1462608" cy="46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0267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4D6B17-7F4B-2A48-907F-6DA54CEF101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72050" y="0"/>
            <a:ext cx="4171950" cy="5143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09045" y="4771553"/>
            <a:ext cx="1649811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825" b="0" i="0" dirty="0">
                <a:latin typeface="IBM Plex Sans" panose="020B0503050203000203" pitchFamily="34" charset="77"/>
              </a:rPr>
              <a:t>#</a:t>
            </a:r>
            <a:r>
              <a:rPr lang="en-GB" sz="825" b="0" i="0" dirty="0" err="1">
                <a:latin typeface="IBM Plex Sans" panose="020B0503050203000203" pitchFamily="34" charset="77"/>
              </a:rPr>
              <a:t>PASSDataCommunitySummit</a:t>
            </a:r>
            <a:endParaRPr lang="en-US" sz="825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276786" y="1369219"/>
            <a:ext cx="6124015" cy="3263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76786" y="369707"/>
            <a:ext cx="7063769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413864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09045" y="4771553"/>
            <a:ext cx="1649811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825" b="0" i="0" dirty="0">
                <a:latin typeface="IBM Plex Sans" panose="020B0503050203000203" pitchFamily="34" charset="77"/>
              </a:rPr>
              <a:t>#</a:t>
            </a:r>
            <a:r>
              <a:rPr lang="en-GB" sz="825" b="0" i="0" dirty="0" err="1">
                <a:latin typeface="IBM Plex Sans" panose="020B0503050203000203" pitchFamily="34" charset="77"/>
              </a:rPr>
              <a:t>PASSDataCommunitySummit</a:t>
            </a:r>
            <a:endParaRPr lang="en-US" sz="825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59F0E3-6643-7244-9CD7-28E5FA1D17F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355387" y="4552950"/>
            <a:ext cx="1616507" cy="405161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F1904EC-DB1E-124C-8A9D-EED00AC593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976563" y="-1844"/>
            <a:ext cx="4167437" cy="5142623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865"/>
              <a:gd name="connsiteY0" fmla="*/ 10333 h 10333"/>
              <a:gd name="connsiteX1" fmla="*/ 2000 w 9865"/>
              <a:gd name="connsiteY1" fmla="*/ 333 h 10333"/>
              <a:gd name="connsiteX2" fmla="*/ 9865 w 9865"/>
              <a:gd name="connsiteY2" fmla="*/ 0 h 10333"/>
              <a:gd name="connsiteX3" fmla="*/ 8000 w 9865"/>
              <a:gd name="connsiteY3" fmla="*/ 10333 h 10333"/>
              <a:gd name="connsiteX4" fmla="*/ 0 w 9865"/>
              <a:gd name="connsiteY4" fmla="*/ 10333 h 10333"/>
              <a:gd name="connsiteX0" fmla="*/ 0 w 10000"/>
              <a:gd name="connsiteY0" fmla="*/ 10590 h 10590"/>
              <a:gd name="connsiteX1" fmla="*/ 2573 w 10000"/>
              <a:gd name="connsiteY1" fmla="*/ 0 h 10590"/>
              <a:gd name="connsiteX2" fmla="*/ 10000 w 10000"/>
              <a:gd name="connsiteY2" fmla="*/ 590 h 10590"/>
              <a:gd name="connsiteX3" fmla="*/ 8109 w 10000"/>
              <a:gd name="connsiteY3" fmla="*/ 10590 h 10590"/>
              <a:gd name="connsiteX4" fmla="*/ 0 w 10000"/>
              <a:gd name="connsiteY4" fmla="*/ 10590 h 10590"/>
              <a:gd name="connsiteX0" fmla="*/ 0 w 10000"/>
              <a:gd name="connsiteY0" fmla="*/ 10659 h 10659"/>
              <a:gd name="connsiteX1" fmla="*/ 2573 w 10000"/>
              <a:gd name="connsiteY1" fmla="*/ 69 h 10659"/>
              <a:gd name="connsiteX2" fmla="*/ 10000 w 10000"/>
              <a:gd name="connsiteY2" fmla="*/ 659 h 10659"/>
              <a:gd name="connsiteX3" fmla="*/ 8109 w 10000"/>
              <a:gd name="connsiteY3" fmla="*/ 10659 h 10659"/>
              <a:gd name="connsiteX4" fmla="*/ 0 w 10000"/>
              <a:gd name="connsiteY4" fmla="*/ 10659 h 10659"/>
              <a:gd name="connsiteX0" fmla="*/ 0 w 13230"/>
              <a:gd name="connsiteY0" fmla="*/ 11093 h 11093"/>
              <a:gd name="connsiteX1" fmla="*/ 2573 w 13230"/>
              <a:gd name="connsiteY1" fmla="*/ 503 h 11093"/>
              <a:gd name="connsiteX2" fmla="*/ 13230 w 13230"/>
              <a:gd name="connsiteY2" fmla="*/ 56 h 11093"/>
              <a:gd name="connsiteX3" fmla="*/ 8109 w 13230"/>
              <a:gd name="connsiteY3" fmla="*/ 11093 h 11093"/>
              <a:gd name="connsiteX4" fmla="*/ 0 w 13230"/>
              <a:gd name="connsiteY4" fmla="*/ 11093 h 11093"/>
              <a:gd name="connsiteX0" fmla="*/ 0 w 13273"/>
              <a:gd name="connsiteY0" fmla="*/ 11093 h 14026"/>
              <a:gd name="connsiteX1" fmla="*/ 2573 w 13273"/>
              <a:gd name="connsiteY1" fmla="*/ 503 h 14026"/>
              <a:gd name="connsiteX2" fmla="*/ 13230 w 13273"/>
              <a:gd name="connsiteY2" fmla="*/ 56 h 14026"/>
              <a:gd name="connsiteX3" fmla="*/ 13273 w 13273"/>
              <a:gd name="connsiteY3" fmla="*/ 14026 h 14026"/>
              <a:gd name="connsiteX4" fmla="*/ 0 w 13273"/>
              <a:gd name="connsiteY4" fmla="*/ 11093 h 14026"/>
              <a:gd name="connsiteX0" fmla="*/ 0 w 14228"/>
              <a:gd name="connsiteY0" fmla="*/ 14169 h 14169"/>
              <a:gd name="connsiteX1" fmla="*/ 3528 w 14228"/>
              <a:gd name="connsiteY1" fmla="*/ 503 h 14169"/>
              <a:gd name="connsiteX2" fmla="*/ 14185 w 14228"/>
              <a:gd name="connsiteY2" fmla="*/ 56 h 14169"/>
              <a:gd name="connsiteX3" fmla="*/ 14228 w 14228"/>
              <a:gd name="connsiteY3" fmla="*/ 14026 h 14169"/>
              <a:gd name="connsiteX4" fmla="*/ 0 w 14228"/>
              <a:gd name="connsiteY4" fmla="*/ 14169 h 14169"/>
              <a:gd name="connsiteX0" fmla="*/ 0 w 14384"/>
              <a:gd name="connsiteY0" fmla="*/ 13982 h 14026"/>
              <a:gd name="connsiteX1" fmla="*/ 3684 w 14384"/>
              <a:gd name="connsiteY1" fmla="*/ 503 h 14026"/>
              <a:gd name="connsiteX2" fmla="*/ 14341 w 14384"/>
              <a:gd name="connsiteY2" fmla="*/ 56 h 14026"/>
              <a:gd name="connsiteX3" fmla="*/ 14384 w 14384"/>
              <a:gd name="connsiteY3" fmla="*/ 14026 h 14026"/>
              <a:gd name="connsiteX4" fmla="*/ 0 w 14384"/>
              <a:gd name="connsiteY4" fmla="*/ 13982 h 14026"/>
              <a:gd name="connsiteX0" fmla="*/ 0 w 14376"/>
              <a:gd name="connsiteY0" fmla="*/ 13982 h 13987"/>
              <a:gd name="connsiteX1" fmla="*/ 3684 w 14376"/>
              <a:gd name="connsiteY1" fmla="*/ 503 h 13987"/>
              <a:gd name="connsiteX2" fmla="*/ 14341 w 14376"/>
              <a:gd name="connsiteY2" fmla="*/ 56 h 13987"/>
              <a:gd name="connsiteX3" fmla="*/ 14376 w 14376"/>
              <a:gd name="connsiteY3" fmla="*/ 13987 h 13987"/>
              <a:gd name="connsiteX4" fmla="*/ 0 w 14376"/>
              <a:gd name="connsiteY4" fmla="*/ 13982 h 13987"/>
              <a:gd name="connsiteX0" fmla="*/ 0 w 14376"/>
              <a:gd name="connsiteY0" fmla="*/ 13934 h 13939"/>
              <a:gd name="connsiteX1" fmla="*/ 7307 w 14376"/>
              <a:gd name="connsiteY1" fmla="*/ 3955 h 13939"/>
              <a:gd name="connsiteX2" fmla="*/ 14341 w 14376"/>
              <a:gd name="connsiteY2" fmla="*/ 8 h 13939"/>
              <a:gd name="connsiteX3" fmla="*/ 14376 w 14376"/>
              <a:gd name="connsiteY3" fmla="*/ 13939 h 13939"/>
              <a:gd name="connsiteX4" fmla="*/ 0 w 14376"/>
              <a:gd name="connsiteY4" fmla="*/ 13934 h 13939"/>
              <a:gd name="connsiteX0" fmla="*/ 0 w 14376"/>
              <a:gd name="connsiteY0" fmla="*/ 13947 h 13952"/>
              <a:gd name="connsiteX1" fmla="*/ 7307 w 14376"/>
              <a:gd name="connsiteY1" fmla="*/ 3968 h 13952"/>
              <a:gd name="connsiteX2" fmla="*/ 14341 w 14376"/>
              <a:gd name="connsiteY2" fmla="*/ 21 h 13952"/>
              <a:gd name="connsiteX3" fmla="*/ 14376 w 14376"/>
              <a:gd name="connsiteY3" fmla="*/ 13952 h 13952"/>
              <a:gd name="connsiteX4" fmla="*/ 0 w 14376"/>
              <a:gd name="connsiteY4" fmla="*/ 13947 h 13952"/>
              <a:gd name="connsiteX0" fmla="*/ 0 w 14376"/>
              <a:gd name="connsiteY0" fmla="*/ 13948 h 13953"/>
              <a:gd name="connsiteX1" fmla="*/ 7307 w 14376"/>
              <a:gd name="connsiteY1" fmla="*/ 3969 h 13953"/>
              <a:gd name="connsiteX2" fmla="*/ 14341 w 14376"/>
              <a:gd name="connsiteY2" fmla="*/ 22 h 13953"/>
              <a:gd name="connsiteX3" fmla="*/ 14376 w 14376"/>
              <a:gd name="connsiteY3" fmla="*/ 13953 h 13953"/>
              <a:gd name="connsiteX4" fmla="*/ 0 w 14376"/>
              <a:gd name="connsiteY4" fmla="*/ 13948 h 13953"/>
              <a:gd name="connsiteX0" fmla="*/ 0 w 14376"/>
              <a:gd name="connsiteY0" fmla="*/ 13652 h 13657"/>
              <a:gd name="connsiteX1" fmla="*/ 7307 w 14376"/>
              <a:gd name="connsiteY1" fmla="*/ 3673 h 13657"/>
              <a:gd name="connsiteX2" fmla="*/ 13922 w 14376"/>
              <a:gd name="connsiteY2" fmla="*/ 29 h 13657"/>
              <a:gd name="connsiteX3" fmla="*/ 14376 w 14376"/>
              <a:gd name="connsiteY3" fmla="*/ 13657 h 13657"/>
              <a:gd name="connsiteX4" fmla="*/ 0 w 14376"/>
              <a:gd name="connsiteY4" fmla="*/ 13652 h 13657"/>
              <a:gd name="connsiteX0" fmla="*/ 0 w 14376"/>
              <a:gd name="connsiteY0" fmla="*/ 13682 h 13687"/>
              <a:gd name="connsiteX1" fmla="*/ 7307 w 14376"/>
              <a:gd name="connsiteY1" fmla="*/ 3703 h 13687"/>
              <a:gd name="connsiteX2" fmla="*/ 14357 w 14376"/>
              <a:gd name="connsiteY2" fmla="*/ 27 h 13687"/>
              <a:gd name="connsiteX3" fmla="*/ 14376 w 14376"/>
              <a:gd name="connsiteY3" fmla="*/ 13687 h 13687"/>
              <a:gd name="connsiteX4" fmla="*/ 0 w 14376"/>
              <a:gd name="connsiteY4" fmla="*/ 13682 h 13687"/>
              <a:gd name="connsiteX0" fmla="*/ 0 w 14376"/>
              <a:gd name="connsiteY0" fmla="*/ 13960 h 13965"/>
              <a:gd name="connsiteX1" fmla="*/ 7307 w 14376"/>
              <a:gd name="connsiteY1" fmla="*/ 3981 h 13965"/>
              <a:gd name="connsiteX2" fmla="*/ 14365 w 14376"/>
              <a:gd name="connsiteY2" fmla="*/ 21 h 13965"/>
              <a:gd name="connsiteX3" fmla="*/ 14376 w 14376"/>
              <a:gd name="connsiteY3" fmla="*/ 13965 h 13965"/>
              <a:gd name="connsiteX4" fmla="*/ 0 w 14376"/>
              <a:gd name="connsiteY4" fmla="*/ 13960 h 13965"/>
              <a:gd name="connsiteX0" fmla="*/ 0 w 14376"/>
              <a:gd name="connsiteY0" fmla="*/ 13939 h 13944"/>
              <a:gd name="connsiteX1" fmla="*/ 7307 w 14376"/>
              <a:gd name="connsiteY1" fmla="*/ 3960 h 13944"/>
              <a:gd name="connsiteX2" fmla="*/ 14365 w 14376"/>
              <a:gd name="connsiteY2" fmla="*/ 0 h 13944"/>
              <a:gd name="connsiteX3" fmla="*/ 14376 w 14376"/>
              <a:gd name="connsiteY3" fmla="*/ 13944 h 13944"/>
              <a:gd name="connsiteX4" fmla="*/ 0 w 14376"/>
              <a:gd name="connsiteY4" fmla="*/ 13939 h 13944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76" h="13945">
                <a:moveTo>
                  <a:pt x="0" y="13940"/>
                </a:moveTo>
                <a:lnTo>
                  <a:pt x="7307" y="3961"/>
                </a:lnTo>
                <a:cubicBezTo>
                  <a:pt x="9054" y="1086"/>
                  <a:pt x="11232" y="-47"/>
                  <a:pt x="14365" y="1"/>
                </a:cubicBezTo>
                <a:cubicBezTo>
                  <a:pt x="14379" y="4658"/>
                  <a:pt x="14362" y="9288"/>
                  <a:pt x="14376" y="13945"/>
                </a:cubicBezTo>
                <a:lnTo>
                  <a:pt x="0" y="1394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76786" y="369707"/>
            <a:ext cx="7063769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785" y="1369219"/>
            <a:ext cx="5563576" cy="3263504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7597279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BAB508-2049-044D-A5D7-E06D0673C1AC}"/>
              </a:ext>
            </a:extLst>
          </p:cNvPr>
          <p:cNvSpPr txBox="1"/>
          <p:nvPr userDrawn="1"/>
        </p:nvSpPr>
        <p:spPr>
          <a:xfrm>
            <a:off x="109045" y="4771553"/>
            <a:ext cx="1649811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825" b="0" i="0" dirty="0">
                <a:latin typeface="IBM Plex Sans" panose="020B0503050203000203" pitchFamily="34" charset="77"/>
              </a:rPr>
              <a:t>#</a:t>
            </a:r>
            <a:r>
              <a:rPr lang="en-GB" sz="825" b="0" i="0" dirty="0" err="1">
                <a:latin typeface="IBM Plex Sans" panose="020B0503050203000203" pitchFamily="34" charset="77"/>
              </a:rPr>
              <a:t>PASSDataCommunitySummit</a:t>
            </a:r>
            <a:endParaRPr lang="en-US" sz="825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76786" y="369707"/>
            <a:ext cx="3292325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B99AC33-1793-904B-BDB2-3196A47447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1922948" y="-1844"/>
            <a:ext cx="7221051" cy="5145344"/>
          </a:xfrm>
          <a:custGeom>
            <a:avLst/>
            <a:gdLst>
              <a:gd name="connsiteX0" fmla="*/ 5546749 w 9628068"/>
              <a:gd name="connsiteY0" fmla="*/ 0 h 6860458"/>
              <a:gd name="connsiteX1" fmla="*/ 9628068 w 9628068"/>
              <a:gd name="connsiteY1" fmla="*/ 0 h 6860458"/>
              <a:gd name="connsiteX2" fmla="*/ 9628068 w 9628068"/>
              <a:gd name="connsiteY2" fmla="*/ 6860458 h 6860458"/>
              <a:gd name="connsiteX3" fmla="*/ 5546749 w 9628068"/>
              <a:gd name="connsiteY3" fmla="*/ 6860458 h 6860458"/>
              <a:gd name="connsiteX4" fmla="*/ 5546749 w 9628068"/>
              <a:gd name="connsiteY4" fmla="*/ 6856826 h 6860458"/>
              <a:gd name="connsiteX5" fmla="*/ 0 w 9628068"/>
              <a:gd name="connsiteY5" fmla="*/ 6854372 h 6860458"/>
              <a:gd name="connsiteX6" fmla="*/ 2824287 w 9628068"/>
              <a:gd name="connsiteY6" fmla="*/ 1947645 h 6860458"/>
              <a:gd name="connsiteX7" fmla="*/ 5329551 w 9628068"/>
              <a:gd name="connsiteY7" fmla="*/ 2939 h 6860458"/>
              <a:gd name="connsiteX8" fmla="*/ 5546749 w 9628068"/>
              <a:gd name="connsiteY8" fmla="*/ 553 h 686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28068" h="6860458">
                <a:moveTo>
                  <a:pt x="5546749" y="0"/>
                </a:moveTo>
                <a:lnTo>
                  <a:pt x="9628068" y="0"/>
                </a:lnTo>
                <a:lnTo>
                  <a:pt x="9628068" y="6860458"/>
                </a:lnTo>
                <a:lnTo>
                  <a:pt x="5546749" y="6860458"/>
                </a:lnTo>
                <a:lnTo>
                  <a:pt x="5546749" y="6856826"/>
                </a:lnTo>
                <a:lnTo>
                  <a:pt x="0" y="6854372"/>
                </a:lnTo>
                <a:lnTo>
                  <a:pt x="2824287" y="1947645"/>
                </a:lnTo>
                <a:cubicBezTo>
                  <a:pt x="3457330" y="622345"/>
                  <a:pt x="4236791" y="49874"/>
                  <a:pt x="5329551" y="2939"/>
                </a:cubicBezTo>
                <a:lnTo>
                  <a:pt x="5546749" y="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2736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BAB508-2049-044D-A5D7-E06D0673C1AC}"/>
              </a:ext>
            </a:extLst>
          </p:cNvPr>
          <p:cNvSpPr txBox="1"/>
          <p:nvPr userDrawn="1"/>
        </p:nvSpPr>
        <p:spPr>
          <a:xfrm>
            <a:off x="109045" y="4771553"/>
            <a:ext cx="1649811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825" b="0" i="0" dirty="0">
                <a:latin typeface="IBM Plex Sans" panose="020B0503050203000203" pitchFamily="34" charset="77"/>
              </a:rPr>
              <a:t>#</a:t>
            </a:r>
            <a:r>
              <a:rPr lang="en-GB" sz="825" b="0" i="0" dirty="0" err="1">
                <a:latin typeface="IBM Plex Sans" panose="020B0503050203000203" pitchFamily="34" charset="77"/>
              </a:rPr>
              <a:t>PASSDataCommunitySummit</a:t>
            </a:r>
            <a:endParaRPr lang="en-US" sz="825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76786" y="369707"/>
            <a:ext cx="3292325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E4B61-0172-F648-BAC8-317EEB67A01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22947" y="0"/>
            <a:ext cx="417195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EF6BEB-41F7-824D-89C0-5D375788FE3B}"/>
              </a:ext>
            </a:extLst>
          </p:cNvPr>
          <p:cNvSpPr/>
          <p:nvPr userDrawn="1"/>
        </p:nvSpPr>
        <p:spPr>
          <a:xfrm>
            <a:off x="6094897" y="0"/>
            <a:ext cx="3049103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70755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18407" y="329688"/>
            <a:ext cx="7315200" cy="3724274"/>
          </a:xfrm>
        </p:spPr>
        <p:txBody>
          <a:bodyPr anchor="t"/>
          <a:lstStyle>
            <a:lvl1pPr algn="l">
              <a:lnSpc>
                <a:spcPct val="120000"/>
              </a:lnSpc>
              <a:defRPr sz="45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601D55F-2F08-B849-A87B-63B0B257C3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09287" y="4498041"/>
            <a:ext cx="1462608" cy="46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865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0" y="2562812"/>
            <a:ext cx="7515225" cy="994172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50" y="3551309"/>
            <a:ext cx="7886700" cy="910844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342900" indent="0">
              <a:buNone/>
              <a:defRPr>
                <a:solidFill>
                  <a:schemeClr val="tx1"/>
                </a:solidFill>
              </a:defRPr>
            </a:lvl2pPr>
            <a:lvl3pPr marL="6858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919E6EB-CCDB-CB45-8C87-FB650808755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09287" y="4498041"/>
            <a:ext cx="1462608" cy="46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0973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95994" y="3683556"/>
            <a:ext cx="2081222" cy="705445"/>
          </a:xfrm>
        </p:spPr>
        <p:txBody>
          <a:bodyPr>
            <a:normAutofit/>
          </a:bodyPr>
          <a:lstStyle>
            <a:lvl1pPr marL="0" indent="0" algn="ctr">
              <a:buNone/>
              <a:defRPr sz="165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295993" y="3063834"/>
            <a:ext cx="2081222" cy="608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1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1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802426" y="3683556"/>
            <a:ext cx="2081222" cy="705445"/>
          </a:xfrm>
        </p:spPr>
        <p:txBody>
          <a:bodyPr>
            <a:normAutofit/>
          </a:bodyPr>
          <a:lstStyle>
            <a:lvl1pPr marL="0" indent="0" algn="ctr">
              <a:buNone/>
              <a:defRPr sz="165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633616" y="3683556"/>
            <a:ext cx="2081222" cy="705445"/>
          </a:xfrm>
        </p:spPr>
        <p:txBody>
          <a:bodyPr>
            <a:normAutofit/>
          </a:bodyPr>
          <a:lstStyle>
            <a:lvl1pPr marL="0" indent="0" algn="ctr">
              <a:buNone/>
              <a:defRPr sz="165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2464805" y="3683556"/>
            <a:ext cx="2081222" cy="705445"/>
          </a:xfrm>
        </p:spPr>
        <p:txBody>
          <a:bodyPr>
            <a:normAutofit/>
          </a:bodyPr>
          <a:lstStyle>
            <a:lvl1pPr marL="0" indent="0" algn="ctr">
              <a:buNone/>
              <a:defRPr sz="165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2460271" y="3063834"/>
            <a:ext cx="2081222" cy="608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1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1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4633456" y="3063834"/>
            <a:ext cx="2081222" cy="608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1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1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6788827" y="3063834"/>
            <a:ext cx="2081222" cy="608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1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1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76786" y="369707"/>
            <a:ext cx="7063769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A633456F-903B-0242-9347-1DF5DABD8BA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09287" y="4498041"/>
            <a:ext cx="1462608" cy="46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9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929745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0290C00-4EDC-6F4A-9068-CCDEA6EFA9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168" y="172679"/>
            <a:ext cx="1462608" cy="46007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419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47BDA34-53EF-DE46-B3ED-48673AA8700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168" y="172679"/>
            <a:ext cx="1462608" cy="46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8751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3369001"/>
            <a:ext cx="7315200" cy="827834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36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EFF692A-8D6C-EE49-9AE0-571826F1CEC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13003" y="967642"/>
            <a:ext cx="5717995" cy="179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2666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031081" y="920289"/>
            <a:ext cx="7081838" cy="2777728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3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3600" dirty="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031081" y="3698017"/>
            <a:ext cx="7081838" cy="660797"/>
          </a:xfrm>
        </p:spPr>
        <p:txBody>
          <a:bodyPr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08FCC3B-E136-9D4A-B87C-58552DCEE0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09287" y="4498041"/>
            <a:ext cx="1462608" cy="46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35694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including Redgate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EFF692A-8D6C-EE49-9AE0-571826F1CE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3003" y="668693"/>
            <a:ext cx="5717995" cy="179861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1837" y="2648180"/>
            <a:ext cx="8160327" cy="827834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36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404A1EA-4284-C14B-BEE7-131E0906FB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3911313"/>
            <a:ext cx="9144000" cy="71526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268C9AD-EBC9-3049-B55E-9B6F5A0EC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" y="3973945"/>
            <a:ext cx="9144000" cy="7152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79AAE0-2AF6-B049-A2CA-D929BA0E7B6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445086" y="4440697"/>
            <a:ext cx="1335526" cy="31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99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069521-5C1A-9449-A4B2-B54C1676D5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630235D-75EC-2B48-AD54-1C7E0E9C2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420696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2F0CB52-4535-8B4B-A39E-898128966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67" y="4125574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rgbClr val="C0167A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D362C-3313-084E-AB6B-2064B6DC74F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6" y="-16677"/>
            <a:ext cx="2715805" cy="84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14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4C2173C-F50B-3845-94E1-8D11157D7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28144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id="{E0607523-3561-664C-9247-D9696099A5AB}"/>
              </a:ext>
            </a:extLst>
          </p:cNvPr>
          <p:cNvSpPr>
            <a:spLocks/>
          </p:cNvSpPr>
          <p:nvPr userDrawn="1"/>
        </p:nvSpPr>
        <p:spPr bwMode="auto">
          <a:xfrm>
            <a:off x="-1" y="1040288"/>
            <a:ext cx="4507991" cy="1980182"/>
          </a:xfrm>
          <a:custGeom>
            <a:avLst/>
            <a:gdLst>
              <a:gd name="T0" fmla="*/ 1712119 w 21600"/>
              <a:gd name="T1" fmla="*/ 1022350 h 21600"/>
              <a:gd name="T2" fmla="*/ 1712119 w 21600"/>
              <a:gd name="T3" fmla="*/ 1022350 h 21600"/>
              <a:gd name="T4" fmla="*/ 1712119 w 21600"/>
              <a:gd name="T5" fmla="*/ 1022350 h 21600"/>
              <a:gd name="T6" fmla="*/ 1712119 w 21600"/>
              <a:gd name="T7" fmla="*/ 10223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C0167A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/>
          <a:lstStyle>
            <a:defPPr>
              <a:defRPr lang="es-ES"/>
            </a:defPPr>
            <a:lvl1pPr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1pPr>
            <a:lvl2pPr marL="4572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2pPr>
            <a:lvl3pPr marL="9144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3pPr>
            <a:lvl4pPr marL="13716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4pPr>
            <a:lvl5pPr marL="18288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9pPr>
          </a:lstStyle>
          <a:p>
            <a:endParaRPr lang="en-US" sz="1800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61EE562A-A36F-3148-9CBF-774CB14FDE4C}"/>
              </a:ext>
            </a:extLst>
          </p:cNvPr>
          <p:cNvSpPr>
            <a:spLocks/>
          </p:cNvSpPr>
          <p:nvPr userDrawn="1"/>
        </p:nvSpPr>
        <p:spPr bwMode="auto">
          <a:xfrm>
            <a:off x="4507990" y="1040288"/>
            <a:ext cx="4636009" cy="1980182"/>
          </a:xfrm>
          <a:custGeom>
            <a:avLst/>
            <a:gdLst>
              <a:gd name="T0" fmla="*/ 1671638 w 21600"/>
              <a:gd name="T1" fmla="*/ 1021557 h 21600"/>
              <a:gd name="T2" fmla="*/ 1671638 w 21600"/>
              <a:gd name="T3" fmla="*/ 1021557 h 21600"/>
              <a:gd name="T4" fmla="*/ 1671638 w 21600"/>
              <a:gd name="T5" fmla="*/ 1021557 h 21600"/>
              <a:gd name="T6" fmla="*/ 1671638 w 21600"/>
              <a:gd name="T7" fmla="*/ 102155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4B285F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/>
          <a:lstStyle>
            <a:defPPr>
              <a:defRPr lang="es-ES"/>
            </a:defPPr>
            <a:lvl1pPr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1pPr>
            <a:lvl2pPr marL="4572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2pPr>
            <a:lvl3pPr marL="9144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3pPr>
            <a:lvl4pPr marL="13716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4pPr>
            <a:lvl5pPr marL="18288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9pPr>
          </a:lstStyle>
          <a:p>
            <a:endParaRPr lang="en-US" sz="18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2510AD-E53D-CA4F-AC25-310A0E297E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274" t="5192" r="26400" b="7088"/>
          <a:stretch/>
        </p:blipFill>
        <p:spPr>
          <a:xfrm>
            <a:off x="3540317" y="1181891"/>
            <a:ext cx="2029403" cy="3537354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F43A390-CF7E-BB4E-A004-2C66267FEF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67150" y="1700213"/>
            <a:ext cx="1390650" cy="2460625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036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2284242" y="1113409"/>
            <a:ext cx="2014532" cy="2435948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4855992" y="1113409"/>
            <a:ext cx="2014532" cy="2435948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2287094" y="989584"/>
            <a:ext cx="2011680" cy="95250"/>
          </a:xfrm>
          <a:prstGeom prst="rect">
            <a:avLst/>
          </a:prstGeom>
          <a:solidFill>
            <a:srgbClr val="582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855992" y="989584"/>
            <a:ext cx="2011680" cy="95250"/>
          </a:xfrm>
          <a:prstGeom prst="rect">
            <a:avLst/>
          </a:prstGeom>
          <a:solidFill>
            <a:srgbClr val="B01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23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847871" y="1237405"/>
            <a:ext cx="1909425" cy="2308854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514871" y="1237405"/>
            <a:ext cx="1909425" cy="2308854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6181871" y="1237405"/>
            <a:ext cx="1909425" cy="2308854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847871" y="1123105"/>
            <a:ext cx="1911096" cy="95250"/>
          </a:xfrm>
          <a:prstGeom prst="rect">
            <a:avLst/>
          </a:prstGeom>
          <a:solidFill>
            <a:srgbClr val="582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3514871" y="1123105"/>
            <a:ext cx="1911096" cy="95250"/>
          </a:xfrm>
          <a:prstGeom prst="rect">
            <a:avLst/>
          </a:prstGeom>
          <a:solidFill>
            <a:srgbClr val="B01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6181035" y="1123105"/>
            <a:ext cx="1911096" cy="95250"/>
          </a:xfrm>
          <a:prstGeom prst="rect">
            <a:avLst/>
          </a:prstGeom>
          <a:solidFill>
            <a:srgbClr val="D40E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545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emf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Insight-logo-W.png"/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8134" y="148009"/>
            <a:ext cx="1082482" cy="444387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7739BEC-8628-624D-948B-53207FFF1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28144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9944498-D1C7-2C49-9262-2C9E49705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0067" y="994469"/>
            <a:ext cx="8714944" cy="293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4753232"/>
            <a:ext cx="9144000" cy="390268"/>
          </a:xfrm>
          <a:prstGeom prst="rect">
            <a:avLst/>
          </a:prstGeom>
          <a:gradFill flip="none" rotWithShape="1">
            <a:gsLst>
              <a:gs pos="0">
                <a:srgbClr val="B01C87"/>
              </a:gs>
              <a:gs pos="100000">
                <a:srgbClr val="58287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BBAEA6-B3A0-2547-80CE-DB8A65FBE042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5593" y="4693240"/>
            <a:ext cx="1591056" cy="493776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1364406" y="-500472"/>
            <a:ext cx="5591570" cy="357052"/>
            <a:chOff x="1364406" y="-500472"/>
            <a:chExt cx="5591570" cy="35705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364406" y="-500472"/>
              <a:ext cx="357052" cy="357052"/>
            </a:xfrm>
            <a:prstGeom prst="rect">
              <a:avLst/>
            </a:prstGeom>
            <a:solidFill>
              <a:srgbClr val="D30C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887858" y="-500472"/>
              <a:ext cx="357052" cy="357052"/>
            </a:xfrm>
            <a:prstGeom prst="rect">
              <a:avLst/>
            </a:prstGeom>
            <a:solidFill>
              <a:srgbClr val="ED1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2411310" y="-500472"/>
              <a:ext cx="357052" cy="357052"/>
            </a:xfrm>
            <a:prstGeom prst="rect">
              <a:avLst/>
            </a:prstGeom>
            <a:solidFill>
              <a:srgbClr val="D40E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2934762" y="-500472"/>
              <a:ext cx="357052" cy="357052"/>
            </a:xfrm>
            <a:prstGeom prst="rect">
              <a:avLst/>
            </a:prstGeom>
            <a:solidFill>
              <a:srgbClr val="B01C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3458214" y="-500472"/>
              <a:ext cx="357052" cy="357052"/>
            </a:xfrm>
            <a:prstGeom prst="rect">
              <a:avLst/>
            </a:prstGeom>
            <a:solidFill>
              <a:srgbClr val="5828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3981666" y="-500472"/>
              <a:ext cx="357052" cy="357052"/>
            </a:xfrm>
            <a:prstGeom prst="rect">
              <a:avLst/>
            </a:prstGeom>
            <a:solidFill>
              <a:srgbClr val="5547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4505118" y="-500472"/>
              <a:ext cx="357052" cy="357052"/>
            </a:xfrm>
            <a:prstGeom prst="rect">
              <a:avLst/>
            </a:prstGeom>
            <a:solidFill>
              <a:srgbClr val="7D72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5028570" y="-500472"/>
              <a:ext cx="357052" cy="357052"/>
            </a:xfrm>
            <a:prstGeom prst="rect">
              <a:avLst/>
            </a:prstGeom>
            <a:solidFill>
              <a:srgbClr val="A39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5552022" y="-500472"/>
              <a:ext cx="357052" cy="357052"/>
            </a:xfrm>
            <a:prstGeom prst="rect">
              <a:avLst/>
            </a:prstGeom>
            <a:solidFill>
              <a:srgbClr val="D4D0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6075474" y="-500472"/>
              <a:ext cx="357052" cy="357052"/>
            </a:xfrm>
            <a:prstGeom prst="rect">
              <a:avLst/>
            </a:prstGeom>
            <a:solidFill>
              <a:srgbClr val="009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6598924" y="-500472"/>
              <a:ext cx="357052" cy="357052"/>
            </a:xfrm>
            <a:prstGeom prst="rect">
              <a:avLst/>
            </a:prstGeom>
            <a:solidFill>
              <a:srgbClr val="57B5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Connector 22"/>
          <p:cNvCxnSpPr/>
          <p:nvPr userDrawn="1"/>
        </p:nvCxnSpPr>
        <p:spPr>
          <a:xfrm>
            <a:off x="242236" y="994469"/>
            <a:ext cx="8686800" cy="0"/>
          </a:xfrm>
          <a:prstGeom prst="line">
            <a:avLst/>
          </a:prstGeom>
          <a:ln w="12700">
            <a:solidFill>
              <a:srgbClr val="58287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669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701" r:id="rId2"/>
    <p:sldLayoutId id="2147483687" r:id="rId3"/>
    <p:sldLayoutId id="2147483696" r:id="rId4"/>
    <p:sldLayoutId id="2147483699" r:id="rId5"/>
    <p:sldLayoutId id="2147483700" r:id="rId6"/>
    <p:sldLayoutId id="2147483702" r:id="rId7"/>
    <p:sldLayoutId id="2147483706" r:id="rId8"/>
    <p:sldLayoutId id="2147483707" r:id="rId9"/>
    <p:sldLayoutId id="2147483705" r:id="rId10"/>
    <p:sldLayoutId id="2147483698" r:id="rId11"/>
    <p:sldLayoutId id="2147483692" r:id="rId12"/>
    <p:sldLayoutId id="2147483697" r:id="rId13"/>
    <p:sldLayoutId id="2147483703" r:id="rId14"/>
    <p:sldLayoutId id="2147483704" r:id="rId1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rgbClr val="706259"/>
          </a:solidFill>
          <a:latin typeface="Verdana" charset="0"/>
          <a:ea typeface="Verdana" charset="0"/>
          <a:cs typeface="Verdana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rgbClr val="726963"/>
          </a:solidFill>
          <a:latin typeface="Verdana" charset="0"/>
          <a:ea typeface="Verdana" charset="0"/>
          <a:cs typeface="Verdana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726963"/>
          </a:solidFill>
          <a:latin typeface="Verdana" charset="0"/>
          <a:ea typeface="Verdana" charset="0"/>
          <a:cs typeface="Verdana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726963"/>
          </a:solidFill>
          <a:latin typeface="Verdana" charset="0"/>
          <a:ea typeface="Verdana" charset="0"/>
          <a:cs typeface="Verdana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726963"/>
          </a:solidFill>
          <a:latin typeface="Verdana" charset="0"/>
          <a:ea typeface="Verdana" charset="0"/>
          <a:cs typeface="Verdana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726963"/>
          </a:solidFill>
          <a:latin typeface="Verdana" charset="0"/>
          <a:ea typeface="Verdana" charset="0"/>
          <a:cs typeface="Verdana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" y="217134"/>
            <a:ext cx="8741880" cy="67474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891884"/>
            <a:ext cx="8740141" cy="169745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890310" y="2259293"/>
            <a:ext cx="5143967" cy="62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1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</p:sldLayoutIdLst>
  <p:transition>
    <p:fade/>
  </p:transition>
  <p:txStyles>
    <p:titleStyle>
      <a:lvl1pPr algn="l" defTabSz="685775" rtl="0" eaLnBrk="1" latinLnBrk="0" hangingPunct="1">
        <a:lnSpc>
          <a:spcPct val="90000"/>
        </a:lnSpc>
        <a:spcBef>
          <a:spcPct val="0"/>
        </a:spcBef>
        <a:buNone/>
        <a:defRPr lang="en-US" sz="3600" b="0" kern="1200" cap="none" spc="-75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68073" marR="0" indent="-168073" algn="l" defTabSz="68577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336145" marR="0" indent="-168073" algn="l" defTabSz="68577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5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04218" marR="0" indent="-168073" algn="l" defTabSz="68577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72290" marR="0" indent="-168073" algn="l" defTabSz="68577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840362" marR="0" indent="-168073" algn="l" defTabSz="68577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5882" indent="-171444" algn="l" defTabSz="68577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8770" indent="-171444" algn="l" defTabSz="68577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1658" indent="-171444" algn="l" defTabSz="68577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46" indent="-171444" algn="l" defTabSz="68577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42887" algn="l" defTabSz="68577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85775" algn="l" defTabSz="68577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3" algn="l" defTabSz="68577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1" algn="l" defTabSz="68577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714439" algn="l" defTabSz="68577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57326" algn="l" defTabSz="68577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400213" algn="l" defTabSz="68577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743102" algn="l" defTabSz="68577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392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276786" y="369707"/>
            <a:ext cx="7063769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76785" y="1369219"/>
            <a:ext cx="7886700" cy="3263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51745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342900" indent="-342900" algn="l" rtl="0" eaLnBrk="1" fontAlgn="base" hangingPunct="1">
        <a:lnSpc>
          <a:spcPct val="130000"/>
        </a:lnSpc>
        <a:spcBef>
          <a:spcPts val="75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55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685800" indent="-342900" algn="l" rtl="0" eaLnBrk="1" fontAlgn="base" hangingPunct="1">
        <a:lnSpc>
          <a:spcPct val="130000"/>
        </a:lnSpc>
        <a:spcBef>
          <a:spcPts val="375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1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942975" indent="-257175" algn="l" rtl="0" eaLnBrk="1" fontAlgn="base" hangingPunct="1">
        <a:lnSpc>
          <a:spcPct val="130000"/>
        </a:lnSpc>
        <a:spcBef>
          <a:spcPts val="375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1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200150" indent="-171450" algn="l" rtl="0" eaLnBrk="1" fontAlgn="base" hangingPunct="1">
        <a:lnSpc>
          <a:spcPct val="12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1543050" indent="-171450" algn="l" rtl="0" eaLnBrk="1" fontAlgn="base" hangingPunct="1">
        <a:lnSpc>
          <a:spcPct val="12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276786" y="369707"/>
            <a:ext cx="7063769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76785" y="1369219"/>
            <a:ext cx="7886700" cy="3263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1779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342900" indent="-342900" algn="l" rtl="0" eaLnBrk="1" fontAlgn="base" hangingPunct="1">
        <a:lnSpc>
          <a:spcPct val="130000"/>
        </a:lnSpc>
        <a:spcBef>
          <a:spcPts val="75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55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685800" indent="-342900" algn="l" rtl="0" eaLnBrk="1" fontAlgn="base" hangingPunct="1">
        <a:lnSpc>
          <a:spcPct val="130000"/>
        </a:lnSpc>
        <a:spcBef>
          <a:spcPts val="375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1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942975" indent="-257175" algn="l" rtl="0" eaLnBrk="1" fontAlgn="base" hangingPunct="1">
        <a:lnSpc>
          <a:spcPct val="130000"/>
        </a:lnSpc>
        <a:spcBef>
          <a:spcPts val="375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1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200150" indent="-171450" algn="l" rtl="0" eaLnBrk="1" fontAlgn="base" hangingPunct="1">
        <a:lnSpc>
          <a:spcPct val="12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1543050" indent="-171450" algn="l" rtl="0" eaLnBrk="1" fontAlgn="base" hangingPunct="1">
        <a:lnSpc>
          <a:spcPct val="12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hyperlink" Target="mailto:john.miner@bluemeta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f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latest/api/sql/index.html" TargetMode="External"/><Relationship Id="rId7" Type="http://schemas.openxmlformats.org/officeDocument/2006/relationships/hyperlink" Target="https://tinyurl.com/fn7ebw3h" TargetMode="External"/><Relationship Id="rId2" Type="http://schemas.openxmlformats.org/officeDocument/2006/relationships/hyperlink" Target="https://tinyurl.com/yc2wfd55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tinyurl.com/3fxtn952" TargetMode="External"/><Relationship Id="rId5" Type="http://schemas.openxmlformats.org/officeDocument/2006/relationships/hyperlink" Target="https://tinyurl.com/32z8zkrf" TargetMode="External"/><Relationship Id="rId4" Type="http://schemas.openxmlformats.org/officeDocument/2006/relationships/hyperlink" Target="https://tinyurl.com/2xcn2v4x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4dvm7trm" TargetMode="External"/><Relationship Id="rId2" Type="http://schemas.openxmlformats.org/officeDocument/2006/relationships/hyperlink" Target="https://tinyurl.com/33nn3tuj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tinyurl.com/5fd7rt6v" TargetMode="External"/><Relationship Id="rId5" Type="http://schemas.openxmlformats.org/officeDocument/2006/relationships/hyperlink" Target="https://tinyurl.com/mrxkabb3" TargetMode="External"/><Relationship Id="rId4" Type="http://schemas.openxmlformats.org/officeDocument/2006/relationships/hyperlink" Target="https://tinyurl.com/3fav3dwa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FD6E2-9F16-4D4B-A9D7-6716B4BB8B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3053" y="3136345"/>
            <a:ext cx="7923803" cy="1152626"/>
          </a:xfrm>
        </p:spPr>
        <p:txBody>
          <a:bodyPr>
            <a:normAutofit fontScale="90000"/>
          </a:bodyPr>
          <a:lstStyle/>
          <a:p>
            <a:br>
              <a:rPr lang="en-US" sz="3600" b="1" i="0" dirty="0">
                <a:effectLst/>
                <a:latin typeface="Graphik Meetup"/>
              </a:rPr>
            </a:br>
            <a:br>
              <a:rPr lang="en-US" sz="3600" b="1" i="0" dirty="0">
                <a:effectLst/>
                <a:latin typeface="Graphik Meetup"/>
              </a:rPr>
            </a:br>
            <a:br>
              <a:rPr lang="en-US" sz="3600" b="1" i="0" dirty="0">
                <a:effectLst/>
                <a:latin typeface="Graphik Meetup"/>
              </a:rPr>
            </a:br>
            <a:r>
              <a:rPr lang="en-US" sz="3600" b="1" dirty="0">
                <a:latin typeface="Graphik Meetup"/>
              </a:rPr>
              <a:t>What’s new in Azure Databricks</a:t>
            </a:r>
            <a:br>
              <a:rPr lang="en-US" sz="1600" b="1" i="0" dirty="0">
                <a:effectLst/>
                <a:latin typeface="Graphik Meetup"/>
              </a:rPr>
            </a:br>
            <a:br>
              <a:rPr lang="en-US" sz="1600" b="1" i="0" dirty="0">
                <a:effectLst/>
                <a:latin typeface="Graphik Meetup"/>
              </a:rPr>
            </a:br>
            <a:endParaRPr lang="en-US" sz="24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63854" y="4202688"/>
            <a:ext cx="2480946" cy="775129"/>
          </a:xfrm>
        </p:spPr>
        <p:txBody>
          <a:bodyPr/>
          <a:lstStyle/>
          <a:p>
            <a:r>
              <a:rPr lang="en-US" sz="1400" dirty="0">
                <a:latin typeface="+mn-lt"/>
              </a:rPr>
              <a:t>John Miner</a:t>
            </a:r>
            <a:br>
              <a:rPr lang="en-US" sz="1400" dirty="0">
                <a:latin typeface="+mn-lt"/>
              </a:rPr>
            </a:br>
            <a:r>
              <a:rPr lang="en-US" sz="1400" dirty="0">
                <a:latin typeface="+mn-lt"/>
              </a:rPr>
              <a:t>Data Architect</a:t>
            </a:r>
          </a:p>
          <a:p>
            <a:r>
              <a:rPr lang="en-US" sz="1400" dirty="0">
                <a:latin typeface="+mn-lt"/>
                <a:hlinkClick r:id="rId2"/>
              </a:rPr>
              <a:t>john.miner@insight.com</a:t>
            </a:r>
            <a:endParaRPr lang="en-US" sz="1400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081" y="4202688"/>
            <a:ext cx="1102430" cy="44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E3E9A1-D5B9-5343-A519-CF5C4354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is data engineering?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2B62CEC-62BC-4449-A762-3FDD73252A74}"/>
              </a:ext>
            </a:extLst>
          </p:cNvPr>
          <p:cNvSpPr txBox="1">
            <a:spLocks/>
          </p:cNvSpPr>
          <p:nvPr/>
        </p:nvSpPr>
        <p:spPr>
          <a:xfrm>
            <a:off x="214527" y="1225937"/>
            <a:ext cx="8742652" cy="3062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Quote from Wikipedia – “Data engineering refers to the building of systems to enable the collection and usage of data.”</a:t>
            </a: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200" dirty="0">
              <a:solidFill>
                <a:srgbClr val="CF108B"/>
              </a:solidFill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rgbClr val="D40E8C"/>
                </a:solidFill>
              </a:rPr>
              <a:t>Spark.Read</a:t>
            </a:r>
            <a:r>
              <a:rPr lang="en-US" sz="1800" dirty="0">
                <a:solidFill>
                  <a:srgbClr val="D40E8C"/>
                </a:solidFill>
              </a:rPr>
              <a:t> </a:t>
            </a:r>
            <a:r>
              <a:rPr lang="en-US" sz="1800" dirty="0"/>
              <a:t>– read file from storage into dataframe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D40E8C"/>
                </a:solidFill>
              </a:rPr>
              <a:t>PySpark</a:t>
            </a:r>
            <a:r>
              <a:rPr lang="en-US" sz="1800" dirty="0"/>
              <a:t> library – either use dataframes or SQL to transform data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D40E8C"/>
                </a:solidFill>
              </a:rPr>
              <a:t>Spark.Write</a:t>
            </a:r>
            <a:r>
              <a:rPr lang="en-US" sz="1800" dirty="0">
                <a:solidFill>
                  <a:srgbClr val="D40E8C"/>
                </a:solidFill>
              </a:rPr>
              <a:t> </a:t>
            </a:r>
            <a:r>
              <a:rPr lang="en-US" sz="1800" dirty="0"/>
              <a:t>– write dataframe to storage</a:t>
            </a:r>
          </a:p>
        </p:txBody>
      </p:sp>
    </p:spTree>
    <p:extLst>
      <p:ext uri="{BB962C8B-B14F-4D97-AF65-F5344CB8AC3E}">
        <p14:creationId xmlns:p14="http://schemas.microsoft.com/office/powerpoint/2010/main" val="368052693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E3E9A1-D5B9-5343-A519-CF5C4354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Before Workflows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2B62CEC-62BC-4449-A762-3FDD73252A74}"/>
              </a:ext>
            </a:extLst>
          </p:cNvPr>
          <p:cNvSpPr txBox="1">
            <a:spLocks/>
          </p:cNvSpPr>
          <p:nvPr/>
        </p:nvSpPr>
        <p:spPr>
          <a:xfrm>
            <a:off x="214527" y="1225937"/>
            <a:ext cx="8742652" cy="33460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endParaRPr lang="en-US" sz="18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Create parent notebook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Create child notebook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Run child with parameters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Schedule job to execute parent</a:t>
            </a: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800" u="sng" dirty="0"/>
              <a:t>Pros:</a:t>
            </a:r>
            <a:r>
              <a:rPr lang="en-US" sz="1800" dirty="0"/>
              <a:t>  Simple design pattern.</a:t>
            </a:r>
          </a:p>
          <a:p>
            <a:pPr marL="0" indent="0">
              <a:buNone/>
            </a:pPr>
            <a:r>
              <a:rPr lang="en-US" sz="1800" u="sng" dirty="0"/>
              <a:t>Cons:</a:t>
            </a:r>
            <a:r>
              <a:rPr lang="en-US" sz="1800" dirty="0"/>
              <a:t>	Hard to enforce constraints between notebook calls.</a:t>
            </a:r>
          </a:p>
          <a:p>
            <a:pPr marL="0" indent="0">
              <a:buNone/>
            </a:pPr>
            <a:r>
              <a:rPr lang="en-US" sz="1800" dirty="0"/>
              <a:t>	Hard to alert on failure.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100" dirty="0">
                <a:solidFill>
                  <a:srgbClr val="CF108B"/>
                </a:solidFill>
              </a:rPr>
              <a:t>Example 1 – Calls embedded in Parent Notebook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326102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E3E9A1-D5B9-5343-A519-CF5C4354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After Workflows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2B62CEC-62BC-4449-A762-3FDD73252A74}"/>
              </a:ext>
            </a:extLst>
          </p:cNvPr>
          <p:cNvSpPr txBox="1">
            <a:spLocks/>
          </p:cNvSpPr>
          <p:nvPr/>
        </p:nvSpPr>
        <p:spPr>
          <a:xfrm>
            <a:off x="214527" y="1225937"/>
            <a:ext cx="8742652" cy="33460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endParaRPr lang="en-US" sz="18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>
                <a:solidFill>
                  <a:schemeClr val="tx1"/>
                </a:solidFill>
              </a:rPr>
              <a:t>Create child </a:t>
            </a:r>
            <a:r>
              <a:rPr lang="en-US" sz="1800" dirty="0">
                <a:solidFill>
                  <a:schemeClr val="tx1"/>
                </a:solidFill>
              </a:rPr>
              <a:t>notebook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Create job (workflow)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Create tasks (calls to child notebook)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Schedule job to execute</a:t>
            </a: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800" u="sng" dirty="0"/>
              <a:t>Pros:</a:t>
            </a:r>
            <a:r>
              <a:rPr lang="en-US" sz="1800" dirty="0"/>
              <a:t>  Simple design pattern.</a:t>
            </a:r>
          </a:p>
          <a:p>
            <a:pPr marL="0" indent="0">
              <a:buNone/>
            </a:pPr>
            <a:r>
              <a:rPr lang="en-US" sz="1800" dirty="0"/>
              <a:t>	Easy to enforce constraints tasks.</a:t>
            </a:r>
          </a:p>
          <a:p>
            <a:pPr marL="0" indent="0">
              <a:buNone/>
            </a:pPr>
            <a:r>
              <a:rPr lang="en-US" sz="1800" dirty="0"/>
              <a:t>	Easy to add email alerting.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200" dirty="0">
                <a:solidFill>
                  <a:srgbClr val="CF108B"/>
                </a:solidFill>
              </a:rPr>
              <a:t>Example 2 – Notebook executions are workflow tasks</a:t>
            </a:r>
          </a:p>
          <a:p>
            <a:pPr marL="0" indent="0">
              <a:buNone/>
            </a:pPr>
            <a:endParaRPr lang="en-US" sz="1200" dirty="0">
              <a:solidFill>
                <a:srgbClr val="CF108B"/>
              </a:solidFill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4947482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E3E9A1-D5B9-5343-A519-CF5C4354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can be a task?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2B62CEC-62BC-4449-A762-3FDD73252A74}"/>
              </a:ext>
            </a:extLst>
          </p:cNvPr>
          <p:cNvSpPr txBox="1">
            <a:spLocks/>
          </p:cNvSpPr>
          <p:nvPr/>
        </p:nvSpPr>
        <p:spPr>
          <a:xfrm>
            <a:off x="214527" y="1225937"/>
            <a:ext cx="8742652" cy="3346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CE108B"/>
                </a:solidFill>
              </a:rPr>
              <a:t>Code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 – notebook, python script, python wheel, jar, spark submit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CE108B"/>
                </a:solidFill>
              </a:rPr>
              <a:t>SQL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 – dashboard, query, alert, SQL file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CE108B"/>
                </a:solidFill>
              </a:rPr>
              <a:t>Transformation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 – DLT pipeline, dbt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CE108B"/>
                </a:solidFill>
              </a:rPr>
              <a:t>Control flow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– run job</a:t>
            </a:r>
          </a:p>
        </p:txBody>
      </p:sp>
      <p:pic>
        <p:nvPicPr>
          <p:cNvPr id="3" name="Picture 2" descr="A green background with white text and icons&#10;&#10;Description automatically generated">
            <a:extLst>
              <a:ext uri="{FF2B5EF4-FFF2-40B4-BE49-F238E27FC236}">
                <a16:creationId xmlns:a16="http://schemas.microsoft.com/office/drawing/2014/main" id="{601BD91A-67BA-C06E-2952-A55249919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335" y="2898968"/>
            <a:ext cx="5930721" cy="163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0839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E3E9A1-D5B9-5343-A519-CF5C4354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Autoloader - Details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2B62CEC-62BC-4449-A762-3FDD73252A74}"/>
              </a:ext>
            </a:extLst>
          </p:cNvPr>
          <p:cNvSpPr txBox="1">
            <a:spLocks/>
          </p:cNvSpPr>
          <p:nvPr/>
        </p:nvSpPr>
        <p:spPr>
          <a:xfrm>
            <a:off x="214527" y="1225937"/>
            <a:ext cx="8742652" cy="325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File Detection Mechanism </a:t>
            </a:r>
          </a:p>
          <a:p>
            <a:pPr marL="342900" lvl="1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File list – light weight for light traffic</a:t>
            </a:r>
          </a:p>
          <a:p>
            <a:pPr marL="342900" lvl="1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Notification service – heavy duty for huge traffic</a:t>
            </a:r>
          </a:p>
          <a:p>
            <a:pPr marL="342900" lvl="1" indent="0">
              <a:buNone/>
            </a:pPr>
            <a:endParaRPr lang="en-US" sz="15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Rocks DB</a:t>
            </a:r>
          </a:p>
          <a:p>
            <a:pPr marL="342900" lvl="1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Key value store for incoming files</a:t>
            </a:r>
          </a:p>
          <a:p>
            <a:pPr marL="342900" lvl="1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Checkpoint files for restart-ability</a:t>
            </a:r>
          </a:p>
          <a:p>
            <a:pPr marL="342900" lvl="1" indent="0">
              <a:buNone/>
            </a:pPr>
            <a:endParaRPr lang="en-US" sz="15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Streaming</a:t>
            </a:r>
          </a:p>
          <a:p>
            <a:pPr marL="342900" lvl="1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Using similar syntax</a:t>
            </a:r>
          </a:p>
          <a:p>
            <a:pPr marL="342900" lvl="1" indent="0">
              <a:buNone/>
            </a:pPr>
            <a:r>
              <a:rPr lang="en-US" sz="1500" dirty="0">
                <a:solidFill>
                  <a:schemeClr val="tx1"/>
                </a:solidFill>
              </a:rPr>
              <a:t>More scalable and reliable</a:t>
            </a:r>
          </a:p>
          <a:p>
            <a:pPr marL="342900" lvl="1" indent="0">
              <a:buNone/>
            </a:pPr>
            <a:endParaRPr lang="en-US" sz="1500" dirty="0">
              <a:solidFill>
                <a:schemeClr val="tx1"/>
              </a:solidFill>
            </a:endParaRPr>
          </a:p>
          <a:p>
            <a:pPr marL="342900" lvl="1" indent="0">
              <a:buNone/>
            </a:pPr>
            <a:endParaRPr lang="en-US" sz="1500" dirty="0">
              <a:solidFill>
                <a:schemeClr val="tx1"/>
              </a:solidFill>
            </a:endParaRPr>
          </a:p>
          <a:p>
            <a:pPr marL="342900" lvl="1" indent="0">
              <a:buNone/>
            </a:pPr>
            <a:endParaRPr lang="en-US" sz="1500" dirty="0">
              <a:solidFill>
                <a:schemeClr val="tx1"/>
              </a:solidFill>
            </a:endParaRPr>
          </a:p>
          <a:p>
            <a:pPr marL="342900" lvl="1" indent="0">
              <a:buNone/>
            </a:pPr>
            <a:endParaRPr lang="en-US" sz="15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46688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E3E9A1-D5B9-5343-A519-CF5C4354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Autoloader - Details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2B62CEC-62BC-4449-A762-3FDD73252A74}"/>
              </a:ext>
            </a:extLst>
          </p:cNvPr>
          <p:cNvSpPr txBox="1">
            <a:spLocks/>
          </p:cNvSpPr>
          <p:nvPr/>
        </p:nvSpPr>
        <p:spPr>
          <a:xfrm>
            <a:off x="214527" y="1225937"/>
            <a:ext cx="8742652" cy="32589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External process drops files into the raw zone of the data lake.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Autoloader can append data to </a:t>
            </a:r>
            <a:r>
              <a:rPr lang="en-US" sz="1800" dirty="0">
                <a:solidFill>
                  <a:srgbClr val="FF0000"/>
                </a:solidFill>
              </a:rPr>
              <a:t>bronze</a:t>
            </a:r>
            <a:r>
              <a:rPr lang="en-US" sz="1800" dirty="0">
                <a:solidFill>
                  <a:schemeClr val="tx1"/>
                </a:solidFill>
              </a:rPr>
              <a:t> delta table.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Full load - overwrite </a:t>
            </a:r>
            <a:r>
              <a:rPr lang="en-US" sz="1800" dirty="0">
                <a:solidFill>
                  <a:srgbClr val="FF0000"/>
                </a:solidFill>
              </a:rPr>
              <a:t>silver</a:t>
            </a:r>
            <a:r>
              <a:rPr lang="en-US" sz="1800" dirty="0">
                <a:solidFill>
                  <a:schemeClr val="tx1"/>
                </a:solidFill>
              </a:rPr>
              <a:t> delta table with latest records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Incremental loads– merge newest records with </a:t>
            </a:r>
            <a:r>
              <a:rPr lang="en-US" sz="1800" dirty="0">
                <a:solidFill>
                  <a:srgbClr val="FF0000"/>
                </a:solidFill>
              </a:rPr>
              <a:t>silver</a:t>
            </a:r>
            <a:r>
              <a:rPr lang="en-US" sz="1800" dirty="0">
                <a:solidFill>
                  <a:schemeClr val="tx1"/>
                </a:solidFill>
              </a:rPr>
              <a:t> delta table</a:t>
            </a: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800" u="sng" dirty="0"/>
              <a:t>Pros:</a:t>
            </a:r>
            <a:r>
              <a:rPr lang="en-US" sz="1800" dirty="0"/>
              <a:t>	Easy to setup.</a:t>
            </a:r>
          </a:p>
          <a:p>
            <a:pPr marL="0" indent="0">
              <a:buNone/>
            </a:pPr>
            <a:r>
              <a:rPr lang="en-US" sz="1800" u="sng" dirty="0"/>
              <a:t>Cons:</a:t>
            </a:r>
            <a:r>
              <a:rPr lang="en-US" sz="1800" dirty="0"/>
              <a:t>	Must code for each quality zone.</a:t>
            </a:r>
          </a:p>
          <a:p>
            <a:pPr marL="0" indent="0">
              <a:buNone/>
            </a:pPr>
            <a:r>
              <a:rPr lang="en-US" sz="1800" dirty="0"/>
              <a:t>	Can use parameterized notebooks.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200" dirty="0">
                <a:solidFill>
                  <a:srgbClr val="CF108B"/>
                </a:solidFill>
              </a:rPr>
              <a:t>Example 3/4 – Create JSON files, Autoload Data</a:t>
            </a: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342900" lvl="1" indent="0">
              <a:buNone/>
            </a:pPr>
            <a:endParaRPr lang="en-US" sz="1500" dirty="0">
              <a:solidFill>
                <a:schemeClr val="tx1"/>
              </a:solidFill>
            </a:endParaRPr>
          </a:p>
          <a:p>
            <a:pPr marL="342900" lvl="1" indent="0">
              <a:buNone/>
            </a:pPr>
            <a:endParaRPr lang="en-US" sz="15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07757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E3E9A1-D5B9-5343-A519-CF5C4354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Delta 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Live Tables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Details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2B62CEC-62BC-4449-A762-3FDD73252A74}"/>
              </a:ext>
            </a:extLst>
          </p:cNvPr>
          <p:cNvSpPr txBox="1">
            <a:spLocks/>
          </p:cNvSpPr>
          <p:nvPr/>
        </p:nvSpPr>
        <p:spPr>
          <a:xfrm>
            <a:off x="214527" y="1225937"/>
            <a:ext cx="8742652" cy="325897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Supports files, event hubs and databases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Has two syntaxes.  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Python (declarators) 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Spark SQL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Use GUI interface plus notebooks to create pipeline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Can be run as batch or streaming.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Supports materialized views</a:t>
            </a: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800" u="sng" dirty="0"/>
              <a:t>Pros:</a:t>
            </a:r>
            <a:r>
              <a:rPr lang="en-US" sz="1800" dirty="0"/>
              <a:t>	Easy to setup.  Built in monitoring/logging.</a:t>
            </a:r>
          </a:p>
          <a:p>
            <a:pPr marL="0" indent="0">
              <a:buNone/>
            </a:pPr>
            <a:r>
              <a:rPr lang="en-US" sz="1800" u="sng" dirty="0"/>
              <a:t>Cons:</a:t>
            </a:r>
            <a:r>
              <a:rPr lang="en-US" sz="1800" dirty="0"/>
              <a:t>	Must get used to new syntax.</a:t>
            </a:r>
          </a:p>
          <a:p>
            <a:pPr marL="0" indent="0">
              <a:buNone/>
            </a:pPr>
            <a:r>
              <a:rPr lang="en-US" sz="1800" dirty="0"/>
              <a:t>	All data resides in one database (schema)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200" dirty="0">
                <a:solidFill>
                  <a:srgbClr val="CF108B"/>
                </a:solidFill>
              </a:rPr>
              <a:t>Example 5 – Example of pipeline</a:t>
            </a: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342900" lvl="1" indent="0">
              <a:buNone/>
            </a:pPr>
            <a:endParaRPr lang="en-US" sz="1500" dirty="0">
              <a:solidFill>
                <a:schemeClr val="tx1"/>
              </a:solidFill>
            </a:endParaRPr>
          </a:p>
          <a:p>
            <a:pPr marL="342900" lvl="1" indent="0">
              <a:buNone/>
            </a:pPr>
            <a:endParaRPr lang="en-US" sz="15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40305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E3E9A1-D5B9-5343-A519-CF5C4354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Delta Live Tables (DLT)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2B62CEC-62BC-4449-A762-3FDD73252A74}"/>
              </a:ext>
            </a:extLst>
          </p:cNvPr>
          <p:cNvSpPr txBox="1">
            <a:spLocks/>
          </p:cNvSpPr>
          <p:nvPr/>
        </p:nvSpPr>
        <p:spPr>
          <a:xfrm>
            <a:off x="214527" y="1225937"/>
            <a:ext cx="8742652" cy="325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buNone/>
            </a:pPr>
            <a:endParaRPr lang="en-US" sz="1500" dirty="0">
              <a:solidFill>
                <a:schemeClr val="tx1"/>
              </a:solidFill>
            </a:endParaRPr>
          </a:p>
          <a:p>
            <a:pPr marL="342900" lvl="1" indent="0">
              <a:buNone/>
            </a:pPr>
            <a:endParaRPr lang="en-US" sz="15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54517B-8084-6FB5-7A36-BF363EFDD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46" y="1617847"/>
            <a:ext cx="6886242" cy="2670010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3B4B2D3-95A4-208B-5539-946643BCC477}"/>
              </a:ext>
            </a:extLst>
          </p:cNvPr>
          <p:cNvSpPr txBox="1">
            <a:spLocks/>
          </p:cNvSpPr>
          <p:nvPr/>
        </p:nvSpPr>
        <p:spPr>
          <a:xfrm>
            <a:off x="563410" y="1225937"/>
            <a:ext cx="6540194" cy="359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342900" lvl="1" indent="0">
              <a:buNone/>
            </a:pPr>
            <a:endParaRPr lang="en-US" sz="1500" dirty="0">
              <a:solidFill>
                <a:schemeClr val="tx1"/>
              </a:solidFill>
            </a:endParaRPr>
          </a:p>
          <a:p>
            <a:pPr marL="342900" lvl="1" indent="0">
              <a:buNone/>
            </a:pPr>
            <a:endParaRPr lang="en-US" sz="15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F06E05-168B-6EDD-D84C-F2B34CCC9A1C}"/>
              </a:ext>
            </a:extLst>
          </p:cNvPr>
          <p:cNvSpPr txBox="1"/>
          <p:nvPr/>
        </p:nvSpPr>
        <p:spPr>
          <a:xfrm>
            <a:off x="620346" y="1153890"/>
            <a:ext cx="623765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Lackshu Balasubramaniam – writing @ medium.com</a:t>
            </a:r>
          </a:p>
        </p:txBody>
      </p:sp>
    </p:spTree>
    <p:extLst>
      <p:ext uri="{BB962C8B-B14F-4D97-AF65-F5344CB8AC3E}">
        <p14:creationId xmlns:p14="http://schemas.microsoft.com/office/powerpoint/2010/main" val="14791669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E3E9A1-D5B9-5343-A519-CF5C4354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Delta Live Tables – Advance Features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2B62CEC-62BC-4449-A762-3FDD73252A74}"/>
              </a:ext>
            </a:extLst>
          </p:cNvPr>
          <p:cNvSpPr txBox="1">
            <a:spLocks/>
          </p:cNvSpPr>
          <p:nvPr/>
        </p:nvSpPr>
        <p:spPr>
          <a:xfrm>
            <a:off x="214527" y="1225937"/>
            <a:ext cx="4153433" cy="325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Quality </a:t>
            </a:r>
          </a:p>
          <a:p>
            <a:pPr lvl="1"/>
            <a:r>
              <a:rPr lang="en-US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Expect or Fail expressions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label data as valid or invalid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Change Data Capture</a:t>
            </a:r>
          </a:p>
          <a:p>
            <a:pPr lvl="1"/>
            <a:r>
              <a:rPr lang="en-US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SCD Type 1 - overwrite</a:t>
            </a:r>
          </a:p>
          <a:p>
            <a:pPr lvl="1"/>
            <a:r>
              <a:rPr lang="en-US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SCD Type 2 – effective dating</a:t>
            </a: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342900" lvl="1" indent="0">
              <a:buNone/>
            </a:pPr>
            <a:endParaRPr lang="en-US" sz="1500" dirty="0">
              <a:solidFill>
                <a:schemeClr val="tx1"/>
              </a:solidFill>
            </a:endParaRPr>
          </a:p>
          <a:p>
            <a:pPr marL="342900" lvl="1" indent="0">
              <a:buNone/>
            </a:pPr>
            <a:endParaRPr lang="en-US" sz="15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8110BA6-1896-5EF8-4228-BF04EDCC1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088" y="1413163"/>
            <a:ext cx="4478385" cy="267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70313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E3E9A1-D5B9-5343-A519-CF5C4354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Delta Clones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2B62CEC-62BC-4449-A762-3FDD73252A74}"/>
              </a:ext>
            </a:extLst>
          </p:cNvPr>
          <p:cNvSpPr txBox="1">
            <a:spLocks/>
          </p:cNvSpPr>
          <p:nvPr/>
        </p:nvSpPr>
        <p:spPr>
          <a:xfrm>
            <a:off x="214527" y="1225937"/>
            <a:ext cx="4153433" cy="325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Shallow Clone</a:t>
            </a:r>
          </a:p>
          <a:p>
            <a:pPr lvl="1"/>
            <a:r>
              <a:rPr lang="en-US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Copies over meta data</a:t>
            </a:r>
          </a:p>
          <a:p>
            <a:pPr lvl="1"/>
            <a:r>
              <a:rPr lang="en-US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Uses original source files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Deep Clone</a:t>
            </a:r>
          </a:p>
          <a:p>
            <a:pPr lvl="1"/>
            <a:r>
              <a:rPr lang="en-US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Copies over meta data</a:t>
            </a:r>
          </a:p>
          <a:p>
            <a:pPr lvl="1"/>
            <a:r>
              <a:rPr lang="en-US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Copies over source files</a:t>
            </a:r>
          </a:p>
          <a:p>
            <a:pPr lvl="1"/>
            <a:endParaRPr lang="en-US" sz="1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Optionally keeps files in synch (DR)</a:t>
            </a: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342900" lvl="1" indent="0">
              <a:buNone/>
            </a:pPr>
            <a:endParaRPr lang="en-US" sz="1500" dirty="0">
              <a:solidFill>
                <a:schemeClr val="tx1"/>
              </a:solidFill>
            </a:endParaRPr>
          </a:p>
          <a:p>
            <a:pPr marL="342900" lvl="1" indent="0">
              <a:buNone/>
            </a:pPr>
            <a:endParaRPr lang="en-US" sz="15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6" name="Picture 5" descr="A diagram of a clone and deep&#10;&#10;Description automatically generated">
            <a:extLst>
              <a:ext uri="{FF2B5EF4-FFF2-40B4-BE49-F238E27FC236}">
                <a16:creationId xmlns:a16="http://schemas.microsoft.com/office/drawing/2014/main" id="{DAD0659A-A6F0-C416-81B2-563FA07F6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178" y="1586976"/>
            <a:ext cx="4099491" cy="197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7279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E3E9A1-D5B9-5343-A519-CF5C4354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Purpose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2B62CEC-62BC-4449-A762-3FDD73252A74}"/>
              </a:ext>
            </a:extLst>
          </p:cNvPr>
          <p:cNvSpPr txBox="1">
            <a:spLocks/>
          </p:cNvSpPr>
          <p:nvPr/>
        </p:nvSpPr>
        <p:spPr>
          <a:xfrm>
            <a:off x="214527" y="1225937"/>
            <a:ext cx="8742652" cy="3062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As a data engineer, it is very hard to keep up with changes in the technology.  Top tier companies are constantly enhancing their offerings to keep pace with their competitor.</a:t>
            </a:r>
          </a:p>
          <a:p>
            <a:endParaRPr lang="en-US" sz="1800" dirty="0"/>
          </a:p>
          <a:p>
            <a:r>
              <a:rPr lang="en-US" sz="1800" dirty="0"/>
              <a:t>Databricks was first released on </a:t>
            </a:r>
            <a:r>
              <a:rPr lang="en-US" sz="1800" dirty="0">
                <a:solidFill>
                  <a:srgbClr val="CE108B"/>
                </a:solidFill>
              </a:rPr>
              <a:t>AWS</a:t>
            </a:r>
            <a:r>
              <a:rPr lang="en-US" sz="1800" dirty="0"/>
              <a:t> in 2015, Microsoft </a:t>
            </a:r>
            <a:r>
              <a:rPr lang="en-US" sz="1800" dirty="0">
                <a:solidFill>
                  <a:srgbClr val="CE108B"/>
                </a:solidFill>
              </a:rPr>
              <a:t>Azure</a:t>
            </a:r>
            <a:r>
              <a:rPr lang="en-US" sz="1800" dirty="0"/>
              <a:t> in 2017 and </a:t>
            </a:r>
            <a:r>
              <a:rPr lang="en-US" sz="1800" dirty="0">
                <a:solidFill>
                  <a:srgbClr val="CE108B"/>
                </a:solidFill>
              </a:rPr>
              <a:t>GCP</a:t>
            </a:r>
            <a:r>
              <a:rPr lang="en-US" sz="1800" dirty="0"/>
              <a:t> in 2021.  The game changer was Delta format released in 2019 to gain transactional integrity with the Parquet data table format for Spark cloud workloads.</a:t>
            </a:r>
          </a:p>
          <a:p>
            <a:endParaRPr lang="en-US" sz="1800" dirty="0"/>
          </a:p>
          <a:p>
            <a:r>
              <a:rPr lang="en-US" sz="1800" dirty="0"/>
              <a:t>Today, we are going to talk about what is relatively (new) in Databricks.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8706701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E3E9A1-D5B9-5343-A519-CF5C4354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Summary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2B62CEC-62BC-4449-A762-3FDD73252A74}"/>
              </a:ext>
            </a:extLst>
          </p:cNvPr>
          <p:cNvSpPr txBox="1">
            <a:spLocks/>
          </p:cNvSpPr>
          <p:nvPr/>
        </p:nvSpPr>
        <p:spPr>
          <a:xfrm>
            <a:off x="214527" y="1127235"/>
            <a:ext cx="8742652" cy="31609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The Databricks product has matured over the years.  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In the past, we used to create parametrized notebooks to transform our files in the lake.  Today, we have two new choices to load data:  autoloader and delta live tables.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The </a:t>
            </a:r>
            <a:r>
              <a:rPr lang="en-US" sz="1200" dirty="0">
                <a:solidFill>
                  <a:srgbClr val="CF108B"/>
                </a:solidFill>
              </a:rPr>
              <a:t>autoloader</a:t>
            </a:r>
            <a:r>
              <a:rPr lang="en-US" sz="1200" dirty="0"/>
              <a:t> pattern allows for quick ingestion of files using either batch or streaming.  This gives the developer fine grain control of the code used in the solution.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The </a:t>
            </a:r>
            <a:r>
              <a:rPr lang="en-US" sz="1200" dirty="0">
                <a:solidFill>
                  <a:srgbClr val="CF108B"/>
                </a:solidFill>
              </a:rPr>
              <a:t>delta live tables </a:t>
            </a:r>
            <a:r>
              <a:rPr lang="en-US" sz="1200" dirty="0"/>
              <a:t>pattern has abstracted many of the details away from the developer.  If you are used to SQL, there is syntax to get you up and running in not time.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Finally, delta cloning is great for making point in time copies of the data or placing a read only copy of the data into a lower environment.  The </a:t>
            </a:r>
            <a:r>
              <a:rPr lang="en-US" sz="1200" b="1" dirty="0">
                <a:solidFill>
                  <a:srgbClr val="CF108B"/>
                </a:solidFill>
              </a:rPr>
              <a:t>future is bright </a:t>
            </a:r>
            <a:r>
              <a:rPr lang="en-US" sz="1200" dirty="0"/>
              <a:t>for data engineers who can adapt to the changing environment.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05287956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E3E9A1-D5B9-5343-A519-CF5C4354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References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2B62CEC-62BC-4449-A762-3FDD73252A74}"/>
              </a:ext>
            </a:extLst>
          </p:cNvPr>
          <p:cNvSpPr txBox="1">
            <a:spLocks/>
          </p:cNvSpPr>
          <p:nvPr/>
        </p:nvSpPr>
        <p:spPr>
          <a:xfrm>
            <a:off x="214527" y="1127235"/>
            <a:ext cx="8742652" cy="31609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F3EFF-CE4D-4462-AC41-C11CDD93375D}"/>
              </a:ext>
            </a:extLst>
          </p:cNvPr>
          <p:cNvSpPr txBox="1"/>
          <p:nvPr/>
        </p:nvSpPr>
        <p:spPr>
          <a:xfrm>
            <a:off x="242236" y="1287400"/>
            <a:ext cx="827689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Databricks Company</a:t>
            </a:r>
          </a:p>
          <a:p>
            <a:pPr lvl="1"/>
            <a:r>
              <a:rPr lang="en-US" sz="1400" dirty="0">
                <a:hlinkClick r:id="rId2"/>
              </a:rPr>
              <a:t>https://tinyurl.com/yc2wfd55</a:t>
            </a:r>
            <a:endParaRPr lang="en-US" sz="1400" dirty="0">
              <a:hlinkClick r:id="rId3"/>
            </a:endParaRPr>
          </a:p>
          <a:p>
            <a:endParaRPr lang="en-US" sz="1400" b="1" dirty="0"/>
          </a:p>
          <a:p>
            <a:r>
              <a:rPr lang="en-US" sz="1400" b="1" dirty="0"/>
              <a:t>Delta Lake – Press Release</a:t>
            </a:r>
          </a:p>
          <a:p>
            <a:pPr lvl="1"/>
            <a:r>
              <a:rPr lang="en-US" sz="1400" dirty="0">
                <a:hlinkClick r:id="rId4"/>
              </a:rPr>
              <a:t>https://tinyurl.com/2xcn2v4x</a:t>
            </a:r>
            <a:endParaRPr lang="en-US" sz="1400" dirty="0"/>
          </a:p>
          <a:p>
            <a:pPr lvl="1"/>
            <a:endParaRPr lang="en-US" sz="1400" dirty="0"/>
          </a:p>
          <a:p>
            <a:r>
              <a:rPr lang="en-US" sz="1400" b="1" dirty="0"/>
              <a:t>Delta Lake</a:t>
            </a:r>
          </a:p>
          <a:p>
            <a:pPr lvl="1"/>
            <a:r>
              <a:rPr lang="en-US" sz="1400" dirty="0">
                <a:hlinkClick r:id="rId5"/>
              </a:rPr>
              <a:t>https://tinyurl.com/32z8zkrf</a:t>
            </a:r>
            <a:endParaRPr lang="en-US" sz="1400" dirty="0"/>
          </a:p>
          <a:p>
            <a:pPr lvl="1"/>
            <a:endParaRPr lang="en-US" sz="1400" dirty="0"/>
          </a:p>
          <a:p>
            <a:r>
              <a:rPr lang="en-US" sz="1400" b="1" dirty="0"/>
              <a:t>Spark Pipelines</a:t>
            </a:r>
          </a:p>
          <a:p>
            <a:pPr lvl="1"/>
            <a:r>
              <a:rPr lang="en-US" sz="1400" dirty="0">
                <a:hlinkClick r:id="rId6"/>
              </a:rPr>
              <a:t>https://tinyurl.com/3fxtn952</a:t>
            </a:r>
            <a:endParaRPr lang="en-US" sz="1400" dirty="0"/>
          </a:p>
          <a:p>
            <a:pPr lvl="1"/>
            <a:endParaRPr lang="en-US" sz="1400" dirty="0"/>
          </a:p>
          <a:p>
            <a:r>
              <a:rPr lang="en-US" sz="1400" b="1" dirty="0"/>
              <a:t>Databricks Workflows</a:t>
            </a:r>
          </a:p>
          <a:p>
            <a:pPr lvl="1"/>
            <a:r>
              <a:rPr lang="en-US" sz="1400" dirty="0">
                <a:hlinkClick r:id="rId7"/>
              </a:rPr>
              <a:t>https://tinyurl.com/fn7ebw3h</a:t>
            </a:r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4700483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E3E9A1-D5B9-5343-A519-CF5C4354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References (continued)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2B62CEC-62BC-4449-A762-3FDD73252A74}"/>
              </a:ext>
            </a:extLst>
          </p:cNvPr>
          <p:cNvSpPr txBox="1">
            <a:spLocks/>
          </p:cNvSpPr>
          <p:nvPr/>
        </p:nvSpPr>
        <p:spPr>
          <a:xfrm>
            <a:off x="214527" y="1127235"/>
            <a:ext cx="8742652" cy="31609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F3EFF-CE4D-4462-AC41-C11CDD93375D}"/>
              </a:ext>
            </a:extLst>
          </p:cNvPr>
          <p:cNvSpPr txBox="1"/>
          <p:nvPr/>
        </p:nvSpPr>
        <p:spPr>
          <a:xfrm>
            <a:off x="242236" y="1287400"/>
            <a:ext cx="827689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Autoloader</a:t>
            </a:r>
          </a:p>
          <a:p>
            <a:pPr lvl="1"/>
            <a:r>
              <a:rPr lang="en-US" sz="1400" dirty="0">
                <a:hlinkClick r:id="rId2"/>
              </a:rPr>
              <a:t>https://tinyurl.com/33nn3tuj</a:t>
            </a:r>
            <a:endParaRPr lang="en-US" sz="1400" dirty="0"/>
          </a:p>
          <a:p>
            <a:pPr lvl="1"/>
            <a:endParaRPr lang="en-US" sz="1400" b="1" dirty="0"/>
          </a:p>
          <a:p>
            <a:r>
              <a:rPr lang="en-US" sz="1400" b="1" dirty="0"/>
              <a:t>Delta Live Tables</a:t>
            </a:r>
          </a:p>
          <a:p>
            <a:pPr lvl="1"/>
            <a:r>
              <a:rPr lang="en-US" sz="1400" dirty="0">
                <a:hlinkClick r:id="rId3"/>
              </a:rPr>
              <a:t>https://tinyurl.com/4dvm7trm</a:t>
            </a:r>
            <a:endParaRPr lang="en-US" sz="1400" dirty="0"/>
          </a:p>
          <a:p>
            <a:pPr lvl="1"/>
            <a:endParaRPr lang="en-US" sz="1400" dirty="0"/>
          </a:p>
          <a:p>
            <a:r>
              <a:rPr lang="en-US" sz="1400" b="1" dirty="0"/>
              <a:t>DLT Article - Medium</a:t>
            </a:r>
          </a:p>
          <a:p>
            <a:pPr lvl="1"/>
            <a:r>
              <a:rPr lang="en-US" sz="1400" dirty="0">
                <a:hlinkClick r:id="rId4"/>
              </a:rPr>
              <a:t>https://tinyurl.com/3fav3dwa</a:t>
            </a:r>
            <a:endParaRPr lang="en-US" sz="1400" dirty="0"/>
          </a:p>
          <a:p>
            <a:pPr lvl="1"/>
            <a:endParaRPr lang="en-US" sz="1400" dirty="0"/>
          </a:p>
          <a:p>
            <a:r>
              <a:rPr lang="en-US" sz="1400" b="1" dirty="0"/>
              <a:t>Delta Clones</a:t>
            </a:r>
          </a:p>
          <a:p>
            <a:pPr lvl="1"/>
            <a:r>
              <a:rPr lang="en-US" sz="1400" dirty="0">
                <a:hlinkClick r:id="rId5"/>
              </a:rPr>
              <a:t>https://tinyurl.com/mrxkabb3</a:t>
            </a:r>
            <a:endParaRPr lang="en-US" sz="1400" dirty="0"/>
          </a:p>
          <a:p>
            <a:pPr lvl="1"/>
            <a:endParaRPr lang="en-US" sz="1400" dirty="0"/>
          </a:p>
          <a:p>
            <a:r>
              <a:rPr lang="en-US" sz="1400" b="1" dirty="0"/>
              <a:t>Cloning for DR</a:t>
            </a:r>
          </a:p>
          <a:p>
            <a:pPr lvl="1"/>
            <a:r>
              <a:rPr lang="en-US" sz="1400" dirty="0">
                <a:hlinkClick r:id="rId6"/>
              </a:rPr>
              <a:t>https://tinyurl.com/5fd7rt6v</a:t>
            </a:r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98883158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BABFDC-DF64-5B4A-BEFF-B42A91708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530424"/>
            <a:ext cx="6143277" cy="701450"/>
          </a:xfrm>
        </p:spPr>
        <p:txBody>
          <a:bodyPr/>
          <a:lstStyle/>
          <a:p>
            <a:r>
              <a:rPr lang="en-US" dirty="0"/>
              <a:t>Questions / Thank You</a:t>
            </a:r>
          </a:p>
        </p:txBody>
      </p:sp>
    </p:spTree>
    <p:extLst>
      <p:ext uri="{BB962C8B-B14F-4D97-AF65-F5344CB8AC3E}">
        <p14:creationId xmlns:p14="http://schemas.microsoft.com/office/powerpoint/2010/main" val="302038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E3E9A1-D5B9-5343-A519-CF5C4354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Topics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2B62CEC-62BC-4449-A762-3FDD73252A74}"/>
              </a:ext>
            </a:extLst>
          </p:cNvPr>
          <p:cNvSpPr txBox="1">
            <a:spLocks/>
          </p:cNvSpPr>
          <p:nvPr/>
        </p:nvSpPr>
        <p:spPr>
          <a:xfrm>
            <a:off x="447976" y="1596390"/>
            <a:ext cx="4682823" cy="2583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1800" dirty="0"/>
              <a:t>Data Engineering (core concepts)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Workflows (before + after)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Autoloader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Delta Live Tables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Cloning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1800495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FB47-01C3-42C8-A820-3CC815C0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Spark?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FC8F6C5-ECDD-4711-9540-A9D828BCFE6A}"/>
              </a:ext>
            </a:extLst>
          </p:cNvPr>
          <p:cNvSpPr txBox="1">
            <a:spLocks/>
          </p:cNvSpPr>
          <p:nvPr/>
        </p:nvSpPr>
        <p:spPr>
          <a:xfrm>
            <a:off x="214527" y="1225937"/>
            <a:ext cx="8742652" cy="3432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b="0" i="0" dirty="0">
                <a:solidFill>
                  <a:srgbClr val="7D726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Spark is a unified processing engine that can analyze big data using SQL, machine learning, graph processing or real-time stream analysis.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Spark Engines">
            <a:extLst>
              <a:ext uri="{FF2B5EF4-FFF2-40B4-BE49-F238E27FC236}">
                <a16:creationId xmlns:a16="http://schemas.microsoft.com/office/drawing/2014/main" id="{B3A09746-7D22-4F11-B9E1-D5AD66522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25" y="2432957"/>
            <a:ext cx="2973161" cy="179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531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FB47-01C3-42C8-A820-3CC815C0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Databricks Cluster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FC8F6C5-ECDD-4711-9540-A9D828BCFE6A}"/>
              </a:ext>
            </a:extLst>
          </p:cNvPr>
          <p:cNvSpPr txBox="1">
            <a:spLocks/>
          </p:cNvSpPr>
          <p:nvPr/>
        </p:nvSpPr>
        <p:spPr>
          <a:xfrm>
            <a:off x="214527" y="1225937"/>
            <a:ext cx="8742652" cy="3432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Spark Physical Cluster, tasks">
            <a:extLst>
              <a:ext uri="{FF2B5EF4-FFF2-40B4-BE49-F238E27FC236}">
                <a16:creationId xmlns:a16="http://schemas.microsoft.com/office/drawing/2014/main" id="{CEB18485-E8CE-45EE-B622-1284F9EC6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315" y="1306967"/>
            <a:ext cx="4047306" cy="126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95291C-5793-4581-AD5F-13E2B6D61CF4}"/>
              </a:ext>
            </a:extLst>
          </p:cNvPr>
          <p:cNvSpPr txBox="1"/>
          <p:nvPr/>
        </p:nvSpPr>
        <p:spPr>
          <a:xfrm>
            <a:off x="595086" y="2859314"/>
            <a:ext cx="763451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7D726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By creating notebook </a:t>
            </a:r>
            <a:r>
              <a:rPr lang="en-US" b="1" i="0" dirty="0">
                <a:solidFill>
                  <a:srgbClr val="7D726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Tasks</a:t>
            </a:r>
            <a:r>
              <a:rPr lang="en-US" b="0" i="0" dirty="0">
                <a:solidFill>
                  <a:srgbClr val="7D726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the </a:t>
            </a:r>
            <a:r>
              <a:rPr lang="en-US" b="1" i="0" dirty="0">
                <a:solidFill>
                  <a:srgbClr val="7D726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Driver</a:t>
            </a:r>
            <a:r>
              <a:rPr lang="en-US" b="0" i="0" dirty="0">
                <a:solidFill>
                  <a:srgbClr val="7D726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can assign units of work to </a:t>
            </a:r>
            <a:r>
              <a:rPr lang="en-US" b="1" i="0" dirty="0">
                <a:solidFill>
                  <a:srgbClr val="7D726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Slots</a:t>
            </a:r>
            <a:r>
              <a:rPr lang="en-US" b="0" i="0" dirty="0">
                <a:solidFill>
                  <a:srgbClr val="7D726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for parallel execution.</a:t>
            </a:r>
          </a:p>
          <a:p>
            <a:pPr algn="l"/>
            <a:endParaRPr lang="en-US" b="0" i="0" dirty="0">
              <a:solidFill>
                <a:srgbClr val="7D726D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r>
              <a:rPr lang="en-US" b="0" i="0" dirty="0">
                <a:solidFill>
                  <a:srgbClr val="7D726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 </a:t>
            </a:r>
            <a:r>
              <a:rPr lang="en-US" b="1" i="0" dirty="0">
                <a:solidFill>
                  <a:srgbClr val="7D726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Driver</a:t>
            </a:r>
            <a:r>
              <a:rPr lang="en-US" b="0" i="0" dirty="0">
                <a:solidFill>
                  <a:srgbClr val="7D726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must also decide how to partition the data so that it can be distributed for parallel processing.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592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E3E9A1-D5B9-5343-A519-CF5C4354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Lake – Zones &amp; Data Quality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4D2BB93F-974C-478F-93CC-B873D4DC1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875" y="1302089"/>
            <a:ext cx="6884466" cy="285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3342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E3E9A1-D5B9-5343-A519-CF5C4354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Various File Types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2B62CEC-62BC-4449-A762-3FDD73252A74}"/>
              </a:ext>
            </a:extLst>
          </p:cNvPr>
          <p:cNvSpPr txBox="1">
            <a:spLocks/>
          </p:cNvSpPr>
          <p:nvPr/>
        </p:nvSpPr>
        <p:spPr>
          <a:xfrm>
            <a:off x="214527" y="1225937"/>
            <a:ext cx="8742652" cy="3062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D40E8C"/>
                </a:solidFill>
              </a:rPr>
              <a:t>Weakly typed file formats </a:t>
            </a:r>
            <a:r>
              <a:rPr lang="en-US" sz="1800" dirty="0"/>
              <a:t>can lead to data quality and ETL pipeline issues.  For instance, a delimited file type as Comma Separated Values (CSV) can be easily broken.  This file type does not allow for compression.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D40E8C"/>
                </a:solidFill>
              </a:rPr>
              <a:t>Strongly typed file formats </a:t>
            </a:r>
            <a:r>
              <a:rPr lang="en-US" sz="1800" dirty="0"/>
              <a:t>can lead to better data quality and the least amount of ETL pipeline issues.  For instance, an Apache Parquet file format is stored as binary data, contains columns names/types and allows for compression of the data.</a:t>
            </a:r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1556424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E3E9A1-D5B9-5343-A519-CF5C4354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Load Patterns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2B62CEC-62BC-4449-A762-3FDD73252A74}"/>
              </a:ext>
            </a:extLst>
          </p:cNvPr>
          <p:cNvSpPr txBox="1">
            <a:spLocks/>
          </p:cNvSpPr>
          <p:nvPr/>
        </p:nvSpPr>
        <p:spPr>
          <a:xfrm>
            <a:off x="214527" y="1225937"/>
            <a:ext cx="8742652" cy="3062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The </a:t>
            </a:r>
            <a:r>
              <a:rPr lang="en-US" sz="1800" dirty="0">
                <a:solidFill>
                  <a:srgbClr val="D40E8C"/>
                </a:solidFill>
              </a:rPr>
              <a:t>full load </a:t>
            </a:r>
            <a:r>
              <a:rPr lang="en-US" sz="1800" dirty="0"/>
              <a:t>design pattern involves replacing the target dataset with a completely new version.  Use this pattern with small sized data.</a:t>
            </a:r>
          </a:p>
          <a:p>
            <a:endParaRPr lang="en-US" sz="1800" dirty="0"/>
          </a:p>
          <a:p>
            <a:r>
              <a:rPr lang="en-US" sz="1800" dirty="0"/>
              <a:t>An </a:t>
            </a:r>
            <a:r>
              <a:rPr lang="en-US" sz="1800" dirty="0">
                <a:solidFill>
                  <a:srgbClr val="D40E8C"/>
                </a:solidFill>
              </a:rPr>
              <a:t>incremental load </a:t>
            </a:r>
            <a:r>
              <a:rPr lang="en-US" sz="1800" dirty="0"/>
              <a:t>design pattern involves merging the target dataset with a small dataset the represents changes over a given time period.  For instance, a daily update file.  This pattern can be used with small to medium sized data.</a:t>
            </a:r>
          </a:p>
          <a:p>
            <a:endParaRPr lang="en-US" sz="1800" dirty="0"/>
          </a:p>
          <a:p>
            <a:r>
              <a:rPr lang="en-US" sz="1800" dirty="0"/>
              <a:t>For the largest datasets, the use of a </a:t>
            </a:r>
            <a:r>
              <a:rPr lang="en-US" sz="1800" dirty="0">
                <a:solidFill>
                  <a:srgbClr val="D40E8C"/>
                </a:solidFill>
              </a:rPr>
              <a:t>partitioning</a:t>
            </a:r>
            <a:r>
              <a:rPr lang="en-US" sz="1800" dirty="0">
                <a:solidFill>
                  <a:srgbClr val="B01C87"/>
                </a:solidFill>
              </a:rPr>
              <a:t> </a:t>
            </a:r>
            <a:r>
              <a:rPr lang="en-US" sz="1800" dirty="0"/>
              <a:t>allows the full or incremental patterns to work with a subset of the data.</a:t>
            </a:r>
          </a:p>
        </p:txBody>
      </p:sp>
    </p:spTree>
    <p:extLst>
      <p:ext uri="{BB962C8B-B14F-4D97-AF65-F5344CB8AC3E}">
        <p14:creationId xmlns:p14="http://schemas.microsoft.com/office/powerpoint/2010/main" val="116198255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E3E9A1-D5B9-5343-A519-CF5C4354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Delta File Format – Uses parquet files +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2B62CEC-62BC-4449-A762-3FDD73252A74}"/>
              </a:ext>
            </a:extLst>
          </p:cNvPr>
          <p:cNvSpPr txBox="1">
            <a:spLocks/>
          </p:cNvSpPr>
          <p:nvPr/>
        </p:nvSpPr>
        <p:spPr>
          <a:xfrm>
            <a:off x="214527" y="1225937"/>
            <a:ext cx="8742652" cy="30622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D40E8C"/>
                </a:solidFill>
              </a:rPr>
              <a:t>ACID </a:t>
            </a:r>
            <a:r>
              <a:rPr lang="en-US" sz="1800" dirty="0">
                <a:solidFill>
                  <a:srgbClr val="7D726D"/>
                </a:solidFill>
              </a:rPr>
              <a:t>transactions make sure complete writes are committed.</a:t>
            </a:r>
          </a:p>
          <a:p>
            <a:endParaRPr lang="en-US" sz="1800" dirty="0">
              <a:solidFill>
                <a:srgbClr val="7D726D"/>
              </a:solidFill>
            </a:endParaRPr>
          </a:p>
          <a:p>
            <a:r>
              <a:rPr lang="en-US" sz="1800" dirty="0">
                <a:solidFill>
                  <a:srgbClr val="D40E8C"/>
                </a:solidFill>
              </a:rPr>
              <a:t>Schema enforcement </a:t>
            </a:r>
            <a:r>
              <a:rPr lang="en-US" sz="1800" dirty="0">
                <a:solidFill>
                  <a:srgbClr val="7D726D"/>
                </a:solidFill>
              </a:rPr>
              <a:t>allows only clean data inserted into the lake. 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>
                <a:solidFill>
                  <a:srgbClr val="D40E8C"/>
                </a:solidFill>
              </a:rPr>
              <a:t>Time travel </a:t>
            </a:r>
            <a:r>
              <a:rPr lang="en-US" sz="1800" dirty="0"/>
              <a:t>allows for versioning the delta lake table.  Thus, we can view data at any given point.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D40E8C"/>
                </a:solidFill>
              </a:rPr>
              <a:t>Snapshot isolation </a:t>
            </a:r>
            <a:r>
              <a:rPr lang="en-US" sz="1800" dirty="0"/>
              <a:t>allows for multiple readers and writers.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D40E8C"/>
                </a:solidFill>
              </a:rPr>
              <a:t>Open-source format </a:t>
            </a:r>
            <a:r>
              <a:rPr lang="en-US" sz="1800" dirty="0"/>
              <a:t>that is built for distributed systems such as Spark.</a:t>
            </a:r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4852214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0C7F4B86-C44D-1C4E-86B8-BC5F011065A2}" vid="{A907E963-A896-8744-9875-CAAEA2458537}"/>
    </a:ext>
  </a:extLst>
</a:theme>
</file>

<file path=ppt/theme/theme2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b="1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13.potx" id="{BA7D5050-3AD0-4CB6-9A61-7BECC949B49C}" vid="{7868751D-28D7-49DA-9A1E-005CDB50450F}"/>
    </a:ext>
  </a:extLst>
</a:theme>
</file>

<file path=ppt/theme/theme3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4.xml><?xml version="1.0" encoding="utf-8"?>
<a:theme xmlns:a="http://schemas.openxmlformats.org/drawingml/2006/main" name="1_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3BFC987ED9DD439BE33B036A2FFF55" ma:contentTypeVersion="9" ma:contentTypeDescription="Create a new document." ma:contentTypeScope="" ma:versionID="ccc5ad4ca152208d453192be90424cec">
  <xsd:schema xmlns:xsd="http://www.w3.org/2001/XMLSchema" xmlns:xs="http://www.w3.org/2001/XMLSchema" xmlns:p="http://schemas.microsoft.com/office/2006/metadata/properties" xmlns:ns2="68201248-332f-4b19-a564-5b53df1aa731" xmlns:ns3="2c4b7055-2425-4510-9a7f-db214c51849b" targetNamespace="http://schemas.microsoft.com/office/2006/metadata/properties" ma:root="true" ma:fieldsID="6a30ff04eee07dcd8c073745cae5653c" ns2:_="" ns3:_="">
    <xsd:import namespace="68201248-332f-4b19-a564-5b53df1aa731"/>
    <xsd:import namespace="2c4b7055-2425-4510-9a7f-db214c51849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201248-332f-4b19-a564-5b53df1aa73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format="DateTim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4b7055-2425-4510-9a7f-db214c5184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14266F-2521-4BD1-B40E-70FEF353EEC2}">
  <ds:schemaRefs>
    <ds:schemaRef ds:uri="http://www.w3.org/XML/1998/namespace"/>
    <ds:schemaRef ds:uri="http://purl.org/dc/elements/1.1/"/>
    <ds:schemaRef ds:uri="http://purl.org/dc/dcmitype/"/>
    <ds:schemaRef ds:uri="http://purl.org/dc/terms/"/>
    <ds:schemaRef ds:uri="68201248-332f-4b19-a564-5b53df1aa731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2c4b7055-2425-4510-9a7f-db214c51849b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AB3DB80C-1E7C-48F0-9EFD-703222EF80D6}">
  <ds:schemaRefs>
    <ds:schemaRef ds:uri="2c4b7055-2425-4510-9a7f-db214c51849b"/>
    <ds:schemaRef ds:uri="68201248-332f-4b19-a564-5b53df1aa73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A734002-4F6D-49CF-AA2C-43521C1FC70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956267e-7d50-46d0-9b27-8f911a5b38ff}" enabled="1" method="Standard" siteId="{6c637512-c417-4e78-9d62-b61258e4b619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3430</TotalTime>
  <Words>1201</Words>
  <Application>Microsoft Office PowerPoint</Application>
  <PresentationFormat>On-screen Show (16:9)</PresentationFormat>
  <Paragraphs>208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23</vt:i4>
      </vt:variant>
    </vt:vector>
  </HeadingPairs>
  <TitlesOfParts>
    <vt:vector size="40" baseType="lpstr">
      <vt:lpstr>Arial</vt:lpstr>
      <vt:lpstr>Calibri</vt:lpstr>
      <vt:lpstr>Calibri Light</vt:lpstr>
      <vt:lpstr>Graphik Meetup</vt:lpstr>
      <vt:lpstr>IBM Plex Sans</vt:lpstr>
      <vt:lpstr>IBM Plex Sans Medium</vt:lpstr>
      <vt:lpstr>IBM Plex Sans SemiBold</vt:lpstr>
      <vt:lpstr>Roboto</vt:lpstr>
      <vt:lpstr>Roboto Regular</vt:lpstr>
      <vt:lpstr>Segoe UI Light</vt:lpstr>
      <vt:lpstr>Segoe UI Semilight</vt:lpstr>
      <vt:lpstr>Verdana</vt:lpstr>
      <vt:lpstr>Wingdings</vt:lpstr>
      <vt:lpstr>1_Office Theme</vt:lpstr>
      <vt:lpstr>WHITE TEMPLATE</vt:lpstr>
      <vt:lpstr>Redgate theme v2</vt:lpstr>
      <vt:lpstr>1_Redgate theme v2</vt:lpstr>
      <vt:lpstr>   What’s new in Azure Databricks  </vt:lpstr>
      <vt:lpstr>Purpose</vt:lpstr>
      <vt:lpstr>Topics</vt:lpstr>
      <vt:lpstr>What is Spark?</vt:lpstr>
      <vt:lpstr>Databricks Cluster</vt:lpstr>
      <vt:lpstr>Data Lake – Zones &amp; Data Quality</vt:lpstr>
      <vt:lpstr>Various File Types</vt:lpstr>
      <vt:lpstr>Load Patterns</vt:lpstr>
      <vt:lpstr>Delta File Format – Uses parquet files +</vt:lpstr>
      <vt:lpstr>What is data engineering?</vt:lpstr>
      <vt:lpstr>Before Workflows</vt:lpstr>
      <vt:lpstr>After Workflows</vt:lpstr>
      <vt:lpstr>What can be a task?</vt:lpstr>
      <vt:lpstr>Autoloader - Details</vt:lpstr>
      <vt:lpstr>Autoloader - Details</vt:lpstr>
      <vt:lpstr>Delta Live Tables - Details</vt:lpstr>
      <vt:lpstr>Delta Live Tables (DLT)</vt:lpstr>
      <vt:lpstr>Delta Live Tables – Advance Features</vt:lpstr>
      <vt:lpstr>Delta Clones</vt:lpstr>
      <vt:lpstr>Summary</vt:lpstr>
      <vt:lpstr>References</vt:lpstr>
      <vt:lpstr>References (continued)</vt:lpstr>
      <vt:lpstr>Questions /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edit Master title style</dc:title>
  <dc:creator>Microsoft Office User</dc:creator>
  <cp:lastModifiedBy>Miner, John</cp:lastModifiedBy>
  <cp:revision>439</cp:revision>
  <dcterms:modified xsi:type="dcterms:W3CDTF">2023-09-27T19:07:13Z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0x010100AE3BFC987ED9DD439BE33B036A2FFF55</vt:lpwstr>
  </property>
</Properties>
</file>